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347" r:id="rId3"/>
    <p:sldId id="426" r:id="rId4"/>
    <p:sldId id="597" r:id="rId5"/>
    <p:sldId id="598" r:id="rId6"/>
    <p:sldId id="599" r:id="rId7"/>
    <p:sldId id="604" r:id="rId8"/>
    <p:sldId id="605" r:id="rId9"/>
    <p:sldId id="606" r:id="rId10"/>
    <p:sldId id="607" r:id="rId11"/>
    <p:sldId id="608" r:id="rId12"/>
    <p:sldId id="602" r:id="rId13"/>
    <p:sldId id="610" r:id="rId14"/>
    <p:sldId id="611" r:id="rId15"/>
    <p:sldId id="612" r:id="rId16"/>
    <p:sldId id="609" r:id="rId17"/>
    <p:sldId id="613" r:id="rId18"/>
    <p:sldId id="603" r:id="rId19"/>
    <p:sldId id="314" r:id="rId20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gor Mucalo" initials="IM" lastIdx="2" clrIdx="0">
    <p:extLst>
      <p:ext uri="{19B8F6BF-5375-455C-9EA6-DF929625EA0E}">
        <p15:presenceInfo xmlns:p15="http://schemas.microsoft.com/office/powerpoint/2012/main" userId="Igor Mucalo" providerId="None"/>
      </p:ext>
    </p:extLst>
  </p:cmAuthor>
  <p:cmAuthor id="2" name="Igor Mucalo" initials="IM [2]" lastIdx="1" clrIdx="1">
    <p:extLst>
      <p:ext uri="{19B8F6BF-5375-455C-9EA6-DF929625EA0E}">
        <p15:presenceInfo xmlns:p15="http://schemas.microsoft.com/office/powerpoint/2012/main" userId="7d6c7bfd2a27198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1003"/>
    <a:srgbClr val="CC00FF"/>
    <a:srgbClr val="FFFFFF"/>
    <a:srgbClr val="B358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947" autoAdjust="0"/>
  </p:normalViewPr>
  <p:slideViewPr>
    <p:cSldViewPr snapToGrid="0">
      <p:cViewPr varScale="1">
        <p:scale>
          <a:sx n="69" d="100"/>
          <a:sy n="69" d="100"/>
        </p:scale>
        <p:origin x="524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13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2T16:33:51.24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 4915,'226'117'3217,"152"86"-575,-327-169-1959,-1 2 1,-2 2 0,56 58 0,247 234 2937,-313-289-2792,-2 3 0,55 83-1,-26-33 87,-26-38-451,-10-14-104,41 46-1,-55-72-329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2T16:33:52.71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1301 4915,'2'-5'0,"-1"-1"0,-1 1 0,2 0 0,0 0 0,1 0 0,-2 0 0,2 0 0,-1 1 0,1-1 0,1 0 0,-2 1 0,8-6 0,-2-2 0,30-34 0,0 1 0,58-51 0,98-70 0,-153 132 0,173-157 0,-52 44 0,-123 117 0,2 2 0,1 2 0,71-33 0,31-19 0,-100 52 311,0 1 0,1 3 0,1 1 0,1 4 0,0 1 0,82-16 0,345-32 1598,-300 44-1113,-126 16-624,-26 3-29,0-2 0,0 0 0,34-10 0,-43 7-118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2T16:34:08.265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0 857 4915,'20'1'222,"0"1"-1,-1 1 1,1 0-1,-1 2 1,0 0-1,0 1 1,-1 1-1,0 1 1,28 16-1,12 12 600,75 60 0,-111-79-641,16 14 277,-2 2 0,-2 1-1,-1 1 1,53 75-1,87 172 1635,-133-205-1580,-28-51-266,1 0 0,1-1 0,34 44 0,-47-68-230,-1 1-1,1-1 1,0-1 0,0 1 0,1 0-1,-1 0 1,0 0 0,0-1 0,0 1 0,0 0-1,1-1 1,-1 1 0,0-1 0,0 1-1,1-1 1,-1 0 0,0 0 0,1 1-1,-1-1 1,1 0 0,-1 0 0,0 0 0,1-1-1,-1 1 1,0 0 0,1 0 0,-1-1-1,0 1 1,1-1 0,-1 1 0,0-1 0,0 1-1,0-1 1,1 0 0,-1 0 0,0 0-1,0 0 1,1-1 0,6-6-61,-1 1 1,1-1-1,-2-1 1,7-9-1,-3 3-43,226-281-1706,-156 205 1127,105-92-1,101-96-922,36-32-135,-216 216 1194,45-38-320,-121 110 649,1 1 0,1 2 0,47-22 0,-6 10 135,-38 17 444,0-1 0,62-38 0,-83 45-171,1 1-1,0 1 1,0 0-1,1 1 0,22-7 1,88-14 161,-71 16-229,231-39 515,-238 45-629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64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64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09207-114A-4348-B5AB-5848CBF07F8A}" type="datetimeFigureOut">
              <a:rPr lang="hr-HR" smtClean="0"/>
              <a:t>18.5.2026.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729"/>
            <a:ext cx="5642610" cy="36651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605"/>
            <a:ext cx="3056414" cy="4664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605"/>
            <a:ext cx="3056414" cy="4664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C1191-E4DD-427F-968D-C03E90671E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1975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1F7F1-620A-471D-B360-B0C3A5771E6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885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B458A-1B28-25EB-3EAE-48DD08703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786B07-3A94-C9FB-2835-445D463E47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BEB1A1-E6CE-388B-6CA8-56FB4D14D9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92F89-75F8-2FC2-D7AD-5FD6124287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C1191-E4DD-427F-968D-C03E90671EF4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3056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D0865-AB95-2967-630D-E4148934D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410E5B-FD80-7AC1-94BA-0F37160932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CAF90A-D1B7-4FA3-113B-2B8534CAAC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4A29E-5EF4-031D-7C2B-5EE1B86674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C1191-E4DD-427F-968D-C03E90671EF4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1178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E11C7-2D79-16D4-6420-90B7402DA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5C7EE9-E1D9-B5C7-807A-D4A3E44B56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BD872B-2319-D601-E82B-1A45D85CFB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7BED8-B03B-D07C-C3BC-A6F5975646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C1191-E4DD-427F-968D-C03E90671EF4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7513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67280-D9EF-F044-21A4-BA9E29040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FD5E29-D676-3544-3411-17C99F02DF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91272B-EA01-726E-F927-31554FA7DE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CD81F-9575-6231-7688-F9D8BCA1F9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C1191-E4DD-427F-968D-C03E90671EF4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6648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F3EFC-A93A-2574-FA34-98ABAF7CA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DD29F7-51AE-6E17-09F3-259FA3CF5A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4EC6D8-B3FF-DE2C-9EEC-9935CF71B5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434B0-4C40-D074-766D-937C223C5E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C1191-E4DD-427F-968D-C03E90671EF4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6653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F5987-8410-E0DB-6CC1-E72EEF9DD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3A0451-322A-13C0-9617-CA46518C95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B6A7AD-2A5F-2550-A728-312E6BF238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981F0-BE87-A8FC-F797-B6B0988C92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C1191-E4DD-427F-968D-C03E90671EF4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3382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FD810-68F3-455B-2F65-EBECCE6D7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7C03D1-99AC-E5DF-F4CD-0D64967A9E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DF98AE-CC05-287B-338C-70668B4B7A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A3B62-E96C-3E75-5EB6-F835E54645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C1191-E4DD-427F-968D-C03E90671EF4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9814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DA360-6476-F71A-9556-E6BAA8FF3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34371-002E-D5B2-DAB6-D94A5F1891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9B97BF-DF7B-C94D-53CA-96CDE4E7FD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B3F24-C524-FCB6-3114-2945D4665C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C1191-E4DD-427F-968D-C03E90671EF4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49567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1F7F1-620A-471D-B360-B0C3A5771E6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52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AC4E4-81BC-F70F-66A7-B2FCCB06C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9698D7-3A59-2EA3-B18D-FCDEC6ED9E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85FF49-A692-C302-6E5E-DDF47DE9C5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EBDBF-8E08-FCF7-8037-E1635DAD8D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C1191-E4DD-427F-968D-C03E90671EF4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0705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6BE2C-8652-6C52-ECE4-1B7BD04DA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05D329-4147-BE71-A7EA-92CA060343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7CF7AC-E890-1784-0B1F-404945CB4A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3AEC0-F49D-BBA1-89AD-40A72CCFDE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C1191-E4DD-427F-968D-C03E90671EF4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8319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D084F-F5FF-C419-DDD8-EC47D5A95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6509D6-B01D-5843-DE78-D05BA33DA0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7FA23C-DCE5-662A-FEAB-3C852D15BC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20F406-34E8-6703-EF4F-5E22638191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C1191-E4DD-427F-968D-C03E90671EF4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1417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FB25A-D87B-C8E4-A400-547C43235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DB365D-A317-2CC9-4399-5682C11C00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868AE2-F555-5BAE-5808-5E54623E89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794B29-AA69-1D02-CCD3-1F94144AA0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C1191-E4DD-427F-968D-C03E90671EF4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8780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3A1C7-AE6D-26E1-E685-6E76EF553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863B1D-C7DB-5259-6448-63666C4FD5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AB4252-C5BE-0F7E-BBC9-6848A1B033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AA0AD4-3220-C19F-2431-43451E27B4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C1191-E4DD-427F-968D-C03E90671EF4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0715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3A84A-E5EC-2BE5-68B5-DD87C971E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BD72E1-818B-FD18-0467-E82F8ECB6A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58B2FB-73A2-F59D-6504-64198A5CB5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C309A-53DE-BA45-A13F-CC081B8582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C1191-E4DD-427F-968D-C03E90671EF4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685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AAB26-67FF-F9B6-FAC7-B9D1CF89F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1C4ECC-DB59-C397-DFC6-F2E19C440B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B4C918-E556-C335-4748-3E947700CC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664E0-867F-AB39-BFE2-C58AC749B9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C1191-E4DD-427F-968D-C03E90671EF4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5898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39D6D-47E3-2033-47D5-4C0A90160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B61360-9BC0-F439-C49A-7D3C247A54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B5B261-9CCD-24F6-B79C-782441FBC8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F270E-58AD-0B26-A7CE-CFD3FD34EA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C1191-E4DD-427F-968D-C03E90671EF4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9229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B690A-5EAD-4590-A672-3924056DD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D65D37-391A-45E5-924E-97BE091EB8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6306D-34D7-40ED-8ED2-3C2AF0750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1DFA-F4E5-4700-A93E-D2C07D92BAA8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8FDAE-11E7-40DF-9EE8-8FF96800D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684CC-E04E-4C82-8E32-07C43100E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CF50-45A0-436A-97DC-3577BBF6CE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82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5B66B-E64F-4EFE-9DDB-802D08CD5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1937BC-48B4-450C-8184-9E9BA6D64A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7EA25-5B59-476B-9785-2334E59AC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1DFA-F4E5-4700-A93E-D2C07D92BAA8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80F8A-D960-4521-83CC-8A155585A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D72C7-3660-45C5-88BA-C7712D368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CF50-45A0-436A-97DC-3577BBF6CE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91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1256AD-0F04-43BB-9F47-8D4245B207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0FE3A2-56B1-46FF-8013-88E422500B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6D0F9-662B-4654-AA0F-8AE85927F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1DFA-F4E5-4700-A93E-D2C07D92BAA8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66048-7586-4F5A-98C5-37FFEAC40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48578-D7A8-41FA-9231-ADCC5946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CF50-45A0-436A-97DC-3577BBF6CE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5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091E7-9204-421B-ADEC-DB2FFECC01FF}" type="datetimeFigureOut">
              <a:rPr lang="hr-HR" smtClean="0"/>
              <a:t>18.5.2026.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0867-D085-4507-AFD2-308F51F2D2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144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091E7-9204-421B-ADEC-DB2FFECC01FF}" type="datetimeFigureOut">
              <a:rPr lang="hr-HR" smtClean="0"/>
              <a:t>18.5.2026.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0867-D085-4507-AFD2-308F51F2D2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447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091E7-9204-421B-ADEC-DB2FFECC01FF}" type="datetimeFigureOut">
              <a:rPr lang="hr-HR" smtClean="0"/>
              <a:t>18.5.2026.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0867-D085-4507-AFD2-308F51F2D2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692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091E7-9204-421B-ADEC-DB2FFECC01FF}" type="datetimeFigureOut">
              <a:rPr lang="hr-HR" smtClean="0"/>
              <a:t>18.5.2026.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0867-D085-4507-AFD2-308F51F2D2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532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091E7-9204-421B-ADEC-DB2FFECC01FF}" type="datetimeFigureOut">
              <a:rPr lang="hr-HR" smtClean="0"/>
              <a:t>18.5.2026.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0867-D085-4507-AFD2-308F51F2D2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579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091E7-9204-421B-ADEC-DB2FFECC01FF}" type="datetimeFigureOut">
              <a:rPr lang="hr-HR" smtClean="0"/>
              <a:t>18.5.2026.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0867-D085-4507-AFD2-308F51F2D2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061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091E7-9204-421B-ADEC-DB2FFECC01FF}" type="datetimeFigureOut">
              <a:rPr lang="hr-HR" smtClean="0"/>
              <a:t>18.5.2026.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0867-D085-4507-AFD2-308F51F2D2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895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091E7-9204-421B-ADEC-DB2FFECC01FF}" type="datetimeFigureOut">
              <a:rPr lang="hr-HR" smtClean="0"/>
              <a:t>18.5.2026.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0867-D085-4507-AFD2-308F51F2D2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464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7B622-0E70-4EDF-8566-C7F5EBCD5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9A646-F5CF-4B6C-A7E1-B0056442A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B761F-C795-431F-9944-81E5B175A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1DFA-F4E5-4700-A93E-D2C07D92BAA8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C8C67-D6CA-4291-A713-1F0BBC50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3236D-E2F5-4B6B-8B73-ED88B5CE6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CF50-45A0-436A-97DC-3577BBF6CE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12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091E7-9204-421B-ADEC-DB2FFECC01FF}" type="datetimeFigureOut">
              <a:rPr lang="hr-HR" smtClean="0"/>
              <a:t>18.5.2026.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0867-D085-4507-AFD2-308F51F2D2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095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091E7-9204-421B-ADEC-DB2FFECC01FF}" type="datetimeFigureOut">
              <a:rPr lang="hr-HR" smtClean="0"/>
              <a:t>18.5.2026.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0867-D085-4507-AFD2-308F51F2D2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874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091E7-9204-421B-ADEC-DB2FFECC01FF}" type="datetimeFigureOut">
              <a:rPr lang="hr-HR" smtClean="0"/>
              <a:t>18.5.2026.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0867-D085-4507-AFD2-308F51F2D2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183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5C8D7-4036-4CD1-B93B-3043362AA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F9739-4878-4277-85DB-F4CF1FC58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326E4-37DF-423A-BA14-5CA99394B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1DFA-F4E5-4700-A93E-D2C07D92BAA8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99620-79C1-44C2-B8EF-BAC2E1FA1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61ADF-C2CD-41D9-B8D3-BC6EE63F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CF50-45A0-436A-97DC-3577BBF6CE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91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73C08-30BB-4768-B443-830DEE14B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B6A71-8354-4078-81DD-8D4B0A3E8D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5023CD-3E85-46BD-9AEE-889734DDE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857E0-B181-4258-8EB8-1DA7E90D5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1DFA-F4E5-4700-A93E-D2C07D92BAA8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C5A25-9385-4220-8D36-C7320F703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A067C-169C-43F7-92A1-887FFCA1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CF50-45A0-436A-97DC-3577BBF6CE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90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C9D5B-C258-4BE4-9AA8-F8BE9FE62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E25A6-F95B-4DF8-B33A-C145E712F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F72686-67FD-4CA9-A1BD-09EF00E10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685877-69DF-4BD8-8059-B3F1FA1243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7450E3-364F-4AD8-9E20-3FAF08369D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4B3E5E-887D-4965-8D57-4BAA62ED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1DFA-F4E5-4700-A93E-D2C07D92BAA8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A3F347-D2F2-44A7-90F9-E2748FBD4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81B80E-DD74-40F7-A70B-0322940A8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CF50-45A0-436A-97DC-3577BBF6CE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07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7C83-AC60-4042-90EA-E216468CA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928BC7-E9AC-40C4-8776-7D54660D5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1DFA-F4E5-4700-A93E-D2C07D92BAA8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BC503B-B931-4D63-8F90-95542CDA2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8BEB3D-4C1C-4B67-B151-9B93FF595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CF50-45A0-436A-97DC-3577BBF6CE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54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C5374F-993B-47F8-8DBA-93952BFB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1DFA-F4E5-4700-A93E-D2C07D92BAA8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02FD73-4E2B-436C-9E5E-AE9C99994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09065-5E44-48BA-B4F5-962254561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CF50-45A0-436A-97DC-3577BBF6CE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3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9160-940B-4B3D-9AFD-A6E76F03F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2D5EF-E33B-4B37-82D0-87A46279D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4C2CF-B985-4CEC-AD99-1567222216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F09DA1-59E2-492A-91CA-DD4ADA1E0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1DFA-F4E5-4700-A93E-D2C07D92BAA8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A32CFC-9DD3-44AA-ABA2-443C34042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B9ECE-413C-484D-816B-F2B4D5FC1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CF50-45A0-436A-97DC-3577BBF6CE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68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EE796-43FA-45FE-A5B3-9A9C4B4B3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F4EF4C-7CD3-429A-B201-050A9F1072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2C952F-F6F6-4E51-A12E-032CC17D7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F6A1C8-5861-4FFE-9077-DC36026C1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1DFA-F4E5-4700-A93E-D2C07D92BAA8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5ED14C-1627-4229-A9BD-2304F09FF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19627C-26E2-4E64-B6CC-DADAC925B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CF50-45A0-436A-97DC-3577BBF6CE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00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1B76B3-6A0F-4914-8F89-881F26DC1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7A7D5-A817-4DF0-A609-8C7587E15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8A2C5-27B9-453C-8DCD-94A59E2A73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11DFA-F4E5-4700-A93E-D2C07D92BAA8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7B9C1-609E-4AA2-870F-CAB64D2E3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75D0F-A17F-4B4A-A2A1-0B1392416D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3CF50-45A0-436A-97DC-3577BBF6CE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06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091E7-9204-421B-ADEC-DB2FFECC01FF}" type="datetimeFigureOut">
              <a:rPr lang="hr-HR" smtClean="0"/>
              <a:t>18.5.2026.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C0867-D085-4507-AFD2-308F51F2D2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585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3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1.xml"/><Relationship Id="rId11" Type="http://schemas.openxmlformats.org/officeDocument/2006/relationships/image" Target="../media/image12.png"/><Relationship Id="rId5" Type="http://schemas.openxmlformats.org/officeDocument/2006/relationships/image" Target="../media/image9.jpg"/><Relationship Id="rId10" Type="http://schemas.openxmlformats.org/officeDocument/2006/relationships/customXml" Target="../ink/ink3.xml"/><Relationship Id="rId4" Type="http://schemas.openxmlformats.org/officeDocument/2006/relationships/image" Target="../media/image8.jp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C43A52B-7B14-4AE7-9A38-69673D418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2571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AA1266-BD41-62C8-B7A8-BD53510A4385}"/>
              </a:ext>
            </a:extLst>
          </p:cNvPr>
          <p:cNvSpPr txBox="1"/>
          <p:nvPr/>
        </p:nvSpPr>
        <p:spPr>
          <a:xfrm>
            <a:off x="6713814" y="3492282"/>
            <a:ext cx="52742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latin typeface="High Tower Text" panose="02040502050506030303" pitchFamily="18" charset="0"/>
              </a:rPr>
              <a:t>Što kada vas probudi AZTN?</a:t>
            </a:r>
          </a:p>
          <a:p>
            <a:endParaRPr lang="hr-HR" sz="3200" b="1" dirty="0">
              <a:latin typeface="High Tower Text" panose="02040502050506030303" pitchFamily="18" charset="0"/>
            </a:endParaRPr>
          </a:p>
          <a:p>
            <a:r>
              <a:rPr lang="hr-HR" sz="3200" b="1" dirty="0">
                <a:latin typeface="High Tower Text" panose="02040502050506030303" pitchFamily="18" charset="0"/>
              </a:rPr>
              <a:t>Ili…</a:t>
            </a:r>
          </a:p>
          <a:p>
            <a:endParaRPr lang="hr-HR" sz="3200" b="1" dirty="0">
              <a:latin typeface="High Tower Text" panose="02040502050506030303" pitchFamily="18" charset="0"/>
            </a:endParaRPr>
          </a:p>
          <a:p>
            <a:r>
              <a:rPr lang="hr-HR" sz="3200" b="1" dirty="0">
                <a:solidFill>
                  <a:srgbClr val="C00000"/>
                </a:solidFill>
                <a:latin typeface="High Tower Text" panose="02040502050506030303" pitchFamily="18" charset="0"/>
              </a:rPr>
              <a:t>First </a:t>
            </a:r>
            <a:r>
              <a:rPr lang="hr-HR" sz="3200" b="1" dirty="0" err="1">
                <a:solidFill>
                  <a:srgbClr val="C00000"/>
                </a:solidFill>
                <a:latin typeface="High Tower Text" panose="02040502050506030303" pitchFamily="18" charset="0"/>
              </a:rPr>
              <a:t>aid</a:t>
            </a:r>
            <a:r>
              <a:rPr lang="hr-HR" sz="3200" b="1" dirty="0">
                <a:solidFill>
                  <a:srgbClr val="C00000"/>
                </a:solidFill>
                <a:latin typeface="High Tower Text" panose="02040502050506030303" pitchFamily="18" charset="0"/>
              </a:rPr>
              <a:t> for </a:t>
            </a:r>
            <a:r>
              <a:rPr lang="hr-HR" sz="3200" b="1" dirty="0" err="1">
                <a:solidFill>
                  <a:srgbClr val="C00000"/>
                </a:solidFill>
                <a:latin typeface="High Tower Text" panose="02040502050506030303" pitchFamily="18" charset="0"/>
              </a:rPr>
              <a:t>dawn</a:t>
            </a:r>
            <a:r>
              <a:rPr lang="hr-HR" sz="3200" b="1" dirty="0">
                <a:solidFill>
                  <a:srgbClr val="C00000"/>
                </a:solidFill>
                <a:latin typeface="High Tower Text" panose="02040502050506030303" pitchFamily="18" charset="0"/>
              </a:rPr>
              <a:t> </a:t>
            </a:r>
            <a:r>
              <a:rPr lang="hr-HR" sz="3200" b="1" dirty="0" err="1">
                <a:solidFill>
                  <a:srgbClr val="C00000"/>
                </a:solidFill>
                <a:latin typeface="High Tower Text" panose="02040502050506030303" pitchFamily="18" charset="0"/>
              </a:rPr>
              <a:t>raid</a:t>
            </a:r>
            <a:r>
              <a:rPr lang="hr-HR" sz="3200" b="1" dirty="0">
                <a:solidFill>
                  <a:srgbClr val="C00000"/>
                </a:solidFill>
                <a:latin typeface="High Tower Text" panose="02040502050506030303" pitchFamily="18" charset="0"/>
              </a:rPr>
              <a:t>!</a:t>
            </a:r>
          </a:p>
          <a:p>
            <a:endParaRPr lang="en-US" sz="3600" b="1" dirty="0">
              <a:latin typeface="High Tower Text" panose="02040502050506030303" pitchFamily="18" charset="0"/>
            </a:endParaRPr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A2A152D9-B581-63E7-D085-971CD851B9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282" y="0"/>
            <a:ext cx="3424718" cy="4572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76F52D-110B-161E-F475-44312E0DB4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83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78F8F-3104-5757-23DA-E9363CC88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BAFEF4-A39E-2605-3EB3-00F1A9573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3420" cy="6858000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F7FA835E-BC1B-8F7E-7CBC-8C3E6BF4417A}"/>
              </a:ext>
            </a:extLst>
          </p:cNvPr>
          <p:cNvSpPr/>
          <p:nvPr/>
        </p:nvSpPr>
        <p:spPr>
          <a:xfrm>
            <a:off x="5715000" y="333376"/>
            <a:ext cx="6339929" cy="6324838"/>
          </a:xfrm>
          <a:custGeom>
            <a:avLst/>
            <a:gdLst>
              <a:gd name="csX0" fmla="*/ 0 w 6339929"/>
              <a:gd name="csY0" fmla="*/ 1054161 h 6324838"/>
              <a:gd name="csX1" fmla="*/ 1054161 w 6339929"/>
              <a:gd name="csY1" fmla="*/ 0 h 6324838"/>
              <a:gd name="csX2" fmla="*/ 1056655 w 6339929"/>
              <a:gd name="csY2" fmla="*/ 0 h 6324838"/>
              <a:gd name="csX3" fmla="*/ 1056655 w 6339929"/>
              <a:gd name="csY3" fmla="*/ 0 h 6324838"/>
              <a:gd name="csX4" fmla="*/ 1584982 w 6339929"/>
              <a:gd name="csY4" fmla="*/ 0 h 6324838"/>
              <a:gd name="csX5" fmla="*/ 2145009 w 6339929"/>
              <a:gd name="csY5" fmla="*/ 0 h 6324838"/>
              <a:gd name="csX6" fmla="*/ 2641637 w 6339929"/>
              <a:gd name="csY6" fmla="*/ 0 h 6324838"/>
              <a:gd name="csX7" fmla="*/ 3329111 w 6339929"/>
              <a:gd name="csY7" fmla="*/ 0 h 6324838"/>
              <a:gd name="csX8" fmla="*/ 3990144 w 6339929"/>
              <a:gd name="csY8" fmla="*/ 0 h 6324838"/>
              <a:gd name="csX9" fmla="*/ 4677618 w 6339929"/>
              <a:gd name="csY9" fmla="*/ 0 h 6324838"/>
              <a:gd name="csX10" fmla="*/ 5285768 w 6339929"/>
              <a:gd name="csY10" fmla="*/ 0 h 6324838"/>
              <a:gd name="csX11" fmla="*/ 6339929 w 6339929"/>
              <a:gd name="csY11" fmla="*/ 1054161 h 6324838"/>
              <a:gd name="csX12" fmla="*/ 6339929 w 6339929"/>
              <a:gd name="csY12" fmla="*/ 1054140 h 6324838"/>
              <a:gd name="csX13" fmla="*/ 6339929 w 6339929"/>
              <a:gd name="csY13" fmla="*/ 1054140 h 6324838"/>
              <a:gd name="csX14" fmla="*/ 6339929 w 6339929"/>
              <a:gd name="csY14" fmla="*/ 1597022 h 6324838"/>
              <a:gd name="csX15" fmla="*/ 6339929 w 6339929"/>
              <a:gd name="csY15" fmla="*/ 2092467 h 6324838"/>
              <a:gd name="csX16" fmla="*/ 6339929 w 6339929"/>
              <a:gd name="csY16" fmla="*/ 2635349 h 6324838"/>
              <a:gd name="csX17" fmla="*/ 6339929 w 6339929"/>
              <a:gd name="csY17" fmla="*/ 3267828 h 6324838"/>
              <a:gd name="csX18" fmla="*/ 6339929 w 6339929"/>
              <a:gd name="csY18" fmla="*/ 3926660 h 6324838"/>
              <a:gd name="csX19" fmla="*/ 6339929 w 6339929"/>
              <a:gd name="csY19" fmla="*/ 4506432 h 6324838"/>
              <a:gd name="csX20" fmla="*/ 6339929 w 6339929"/>
              <a:gd name="csY20" fmla="*/ 5270677 h 6324838"/>
              <a:gd name="csX21" fmla="*/ 5285768 w 6339929"/>
              <a:gd name="csY21" fmla="*/ 6324838 h 6324838"/>
              <a:gd name="csX22" fmla="*/ 4624735 w 6339929"/>
              <a:gd name="csY22" fmla="*/ 6324838 h 6324838"/>
              <a:gd name="csX23" fmla="*/ 3910820 w 6339929"/>
              <a:gd name="csY23" fmla="*/ 6324838 h 6324838"/>
              <a:gd name="csX24" fmla="*/ 3249787 w 6339929"/>
              <a:gd name="csY24" fmla="*/ 6324838 h 6324838"/>
              <a:gd name="csX25" fmla="*/ 2641637 w 6339929"/>
              <a:gd name="csY25" fmla="*/ 6324838 h 6324838"/>
              <a:gd name="csX26" fmla="*/ 2113310 w 6339929"/>
              <a:gd name="csY26" fmla="*/ 6324838 h 6324838"/>
              <a:gd name="csX27" fmla="*/ 1616682 w 6339929"/>
              <a:gd name="csY27" fmla="*/ 6324838 h 6324838"/>
              <a:gd name="csX28" fmla="*/ 1056655 w 6339929"/>
              <a:gd name="csY28" fmla="*/ 6324838 h 6324838"/>
              <a:gd name="csX29" fmla="*/ 1056655 w 6339929"/>
              <a:gd name="csY29" fmla="*/ 6324838 h 6324838"/>
              <a:gd name="csX30" fmla="*/ 1054161 w 6339929"/>
              <a:gd name="csY30" fmla="*/ 6324838 h 6324838"/>
              <a:gd name="csX31" fmla="*/ 0 w 6339929"/>
              <a:gd name="csY31" fmla="*/ 5270677 h 6324838"/>
              <a:gd name="csX32" fmla="*/ 0 w 6339929"/>
              <a:gd name="csY32" fmla="*/ 4664552 h 6324838"/>
              <a:gd name="csX33" fmla="*/ 0 w 6339929"/>
              <a:gd name="csY33" fmla="*/ 4032073 h 6324838"/>
              <a:gd name="csX34" fmla="*/ 0 w 6339929"/>
              <a:gd name="csY34" fmla="*/ 3399594 h 6324838"/>
              <a:gd name="csX35" fmla="*/ 0 w 6339929"/>
              <a:gd name="csY35" fmla="*/ 2635349 h 6324838"/>
              <a:gd name="csX36" fmla="*/ -176050 w 6339929"/>
              <a:gd name="csY36" fmla="*/ 2183378 h 6324838"/>
              <a:gd name="csX37" fmla="*/ -368104 w 6339929"/>
              <a:gd name="csY37" fmla="*/ 1690319 h 6324838"/>
              <a:gd name="csX38" fmla="*/ -584165 w 6339929"/>
              <a:gd name="csY38" fmla="*/ 1135628 h 6324838"/>
              <a:gd name="csX39" fmla="*/ -800226 w 6339929"/>
              <a:gd name="csY39" fmla="*/ 580936 h 6324838"/>
              <a:gd name="csX40" fmla="*/ -384108 w 6339929"/>
              <a:gd name="csY40" fmla="*/ 827002 h 6324838"/>
              <a:gd name="csX41" fmla="*/ 0 w 6339929"/>
              <a:gd name="csY41" fmla="*/ 1054140 h 6324838"/>
              <a:gd name="csX42" fmla="*/ 0 w 6339929"/>
              <a:gd name="csY42" fmla="*/ 1054161 h 632483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</a:cxnLst>
            <a:rect l="l" t="t" r="r" b="b"/>
            <a:pathLst>
              <a:path w="6339929" h="6324838" fill="none" extrusionOk="0">
                <a:moveTo>
                  <a:pt x="0" y="1054161"/>
                </a:moveTo>
                <a:cubicBezTo>
                  <a:pt x="-35828" y="603188"/>
                  <a:pt x="529572" y="-97018"/>
                  <a:pt x="1054161" y="0"/>
                </a:cubicBezTo>
                <a:cubicBezTo>
                  <a:pt x="1054718" y="-72"/>
                  <a:pt x="1055474" y="-33"/>
                  <a:pt x="1056655" y="0"/>
                </a:cubicBezTo>
                <a:lnTo>
                  <a:pt x="1056655" y="0"/>
                </a:lnTo>
                <a:cubicBezTo>
                  <a:pt x="1163809" y="11646"/>
                  <a:pt x="1385936" y="20341"/>
                  <a:pt x="1584982" y="0"/>
                </a:cubicBezTo>
                <a:cubicBezTo>
                  <a:pt x="1784028" y="-20341"/>
                  <a:pt x="1935586" y="-25624"/>
                  <a:pt x="2145009" y="0"/>
                </a:cubicBezTo>
                <a:cubicBezTo>
                  <a:pt x="2354432" y="25624"/>
                  <a:pt x="2509263" y="19060"/>
                  <a:pt x="2641637" y="0"/>
                </a:cubicBezTo>
                <a:cubicBezTo>
                  <a:pt x="2897452" y="4917"/>
                  <a:pt x="3139732" y="-17175"/>
                  <a:pt x="3329111" y="0"/>
                </a:cubicBezTo>
                <a:cubicBezTo>
                  <a:pt x="3518490" y="17175"/>
                  <a:pt x="3738149" y="-16386"/>
                  <a:pt x="3990144" y="0"/>
                </a:cubicBezTo>
                <a:cubicBezTo>
                  <a:pt x="4242139" y="16386"/>
                  <a:pt x="4358709" y="24096"/>
                  <a:pt x="4677618" y="0"/>
                </a:cubicBezTo>
                <a:cubicBezTo>
                  <a:pt x="4996527" y="-24096"/>
                  <a:pt x="5059200" y="27167"/>
                  <a:pt x="5285768" y="0"/>
                </a:cubicBezTo>
                <a:cubicBezTo>
                  <a:pt x="5932417" y="61400"/>
                  <a:pt x="6400049" y="422534"/>
                  <a:pt x="6339929" y="1054161"/>
                </a:cubicBezTo>
                <a:cubicBezTo>
                  <a:pt x="6339930" y="1054154"/>
                  <a:pt x="6339929" y="1054147"/>
                  <a:pt x="6339929" y="1054140"/>
                </a:cubicBezTo>
                <a:lnTo>
                  <a:pt x="6339929" y="1054140"/>
                </a:lnTo>
                <a:cubicBezTo>
                  <a:pt x="6334463" y="1209977"/>
                  <a:pt x="6313508" y="1431699"/>
                  <a:pt x="6339929" y="1597022"/>
                </a:cubicBezTo>
                <a:cubicBezTo>
                  <a:pt x="6366350" y="1762345"/>
                  <a:pt x="6341480" y="1848054"/>
                  <a:pt x="6339929" y="2092467"/>
                </a:cubicBezTo>
                <a:cubicBezTo>
                  <a:pt x="6338378" y="2336880"/>
                  <a:pt x="6353350" y="2419222"/>
                  <a:pt x="6339929" y="2635349"/>
                </a:cubicBezTo>
                <a:cubicBezTo>
                  <a:pt x="6311320" y="2809978"/>
                  <a:pt x="6328434" y="3039448"/>
                  <a:pt x="6339929" y="3267828"/>
                </a:cubicBezTo>
                <a:cubicBezTo>
                  <a:pt x="6351424" y="3496208"/>
                  <a:pt x="6361529" y="3647542"/>
                  <a:pt x="6339929" y="3926660"/>
                </a:cubicBezTo>
                <a:cubicBezTo>
                  <a:pt x="6318329" y="4205778"/>
                  <a:pt x="6346184" y="4255523"/>
                  <a:pt x="6339929" y="4506432"/>
                </a:cubicBezTo>
                <a:cubicBezTo>
                  <a:pt x="6333674" y="4757341"/>
                  <a:pt x="6329229" y="5046902"/>
                  <a:pt x="6339929" y="5270677"/>
                </a:cubicBezTo>
                <a:cubicBezTo>
                  <a:pt x="6439772" y="5872841"/>
                  <a:pt x="5846615" y="6327544"/>
                  <a:pt x="5285768" y="6324838"/>
                </a:cubicBezTo>
                <a:cubicBezTo>
                  <a:pt x="5120798" y="6305958"/>
                  <a:pt x="4853441" y="6300926"/>
                  <a:pt x="4624735" y="6324838"/>
                </a:cubicBezTo>
                <a:cubicBezTo>
                  <a:pt x="4396029" y="6348750"/>
                  <a:pt x="4201235" y="6357329"/>
                  <a:pt x="3910820" y="6324838"/>
                </a:cubicBezTo>
                <a:cubicBezTo>
                  <a:pt x="3620405" y="6292347"/>
                  <a:pt x="3453989" y="6318304"/>
                  <a:pt x="3249787" y="6324838"/>
                </a:cubicBezTo>
                <a:cubicBezTo>
                  <a:pt x="3045585" y="6331372"/>
                  <a:pt x="2814319" y="6329338"/>
                  <a:pt x="2641637" y="6324838"/>
                </a:cubicBezTo>
                <a:cubicBezTo>
                  <a:pt x="2515044" y="6306378"/>
                  <a:pt x="2330548" y="6320269"/>
                  <a:pt x="2113310" y="6324838"/>
                </a:cubicBezTo>
                <a:cubicBezTo>
                  <a:pt x="1896072" y="6329407"/>
                  <a:pt x="1840153" y="6336252"/>
                  <a:pt x="1616682" y="6324838"/>
                </a:cubicBezTo>
                <a:cubicBezTo>
                  <a:pt x="1393211" y="6313424"/>
                  <a:pt x="1273904" y="6315690"/>
                  <a:pt x="1056655" y="6324838"/>
                </a:cubicBezTo>
                <a:lnTo>
                  <a:pt x="1056655" y="6324838"/>
                </a:lnTo>
                <a:cubicBezTo>
                  <a:pt x="1055768" y="6324748"/>
                  <a:pt x="1055326" y="6324767"/>
                  <a:pt x="1054161" y="6324838"/>
                </a:cubicBezTo>
                <a:cubicBezTo>
                  <a:pt x="527036" y="6242574"/>
                  <a:pt x="-51591" y="5876940"/>
                  <a:pt x="0" y="5270677"/>
                </a:cubicBezTo>
                <a:cubicBezTo>
                  <a:pt x="23395" y="5003410"/>
                  <a:pt x="10572" y="4965928"/>
                  <a:pt x="0" y="4664552"/>
                </a:cubicBezTo>
                <a:cubicBezTo>
                  <a:pt x="-10572" y="4363176"/>
                  <a:pt x="1251" y="4257386"/>
                  <a:pt x="0" y="4032073"/>
                </a:cubicBezTo>
                <a:cubicBezTo>
                  <a:pt x="-1251" y="3806760"/>
                  <a:pt x="-26104" y="3702671"/>
                  <a:pt x="0" y="3399594"/>
                </a:cubicBezTo>
                <a:cubicBezTo>
                  <a:pt x="26104" y="3096517"/>
                  <a:pt x="-2700" y="2851185"/>
                  <a:pt x="0" y="2635349"/>
                </a:cubicBezTo>
                <a:cubicBezTo>
                  <a:pt x="-47345" y="2503653"/>
                  <a:pt x="-110870" y="2322396"/>
                  <a:pt x="-176050" y="2183378"/>
                </a:cubicBezTo>
                <a:cubicBezTo>
                  <a:pt x="-241230" y="2044360"/>
                  <a:pt x="-305268" y="1785423"/>
                  <a:pt x="-368104" y="1690319"/>
                </a:cubicBezTo>
                <a:cubicBezTo>
                  <a:pt x="-430940" y="1595215"/>
                  <a:pt x="-533205" y="1335387"/>
                  <a:pt x="-584165" y="1135628"/>
                </a:cubicBezTo>
                <a:cubicBezTo>
                  <a:pt x="-635124" y="935869"/>
                  <a:pt x="-772762" y="711959"/>
                  <a:pt x="-800226" y="580936"/>
                </a:cubicBezTo>
                <a:cubicBezTo>
                  <a:pt x="-707568" y="648078"/>
                  <a:pt x="-551729" y="749310"/>
                  <a:pt x="-384108" y="827002"/>
                </a:cubicBezTo>
                <a:cubicBezTo>
                  <a:pt x="-216487" y="904694"/>
                  <a:pt x="-146535" y="967999"/>
                  <a:pt x="0" y="1054140"/>
                </a:cubicBezTo>
                <a:cubicBezTo>
                  <a:pt x="0" y="1054150"/>
                  <a:pt x="-1" y="1054153"/>
                  <a:pt x="0" y="1054161"/>
                </a:cubicBezTo>
                <a:close/>
              </a:path>
              <a:path w="6339929" h="6324838" stroke="0" extrusionOk="0">
                <a:moveTo>
                  <a:pt x="0" y="1054161"/>
                </a:moveTo>
                <a:cubicBezTo>
                  <a:pt x="-52724" y="439443"/>
                  <a:pt x="406508" y="24567"/>
                  <a:pt x="1054161" y="0"/>
                </a:cubicBezTo>
                <a:cubicBezTo>
                  <a:pt x="1055146" y="-28"/>
                  <a:pt x="1056069" y="14"/>
                  <a:pt x="1056655" y="0"/>
                </a:cubicBezTo>
                <a:lnTo>
                  <a:pt x="1056655" y="0"/>
                </a:lnTo>
                <a:cubicBezTo>
                  <a:pt x="1289475" y="-19632"/>
                  <a:pt x="1330688" y="4647"/>
                  <a:pt x="1569133" y="0"/>
                </a:cubicBezTo>
                <a:cubicBezTo>
                  <a:pt x="1807578" y="-4647"/>
                  <a:pt x="1880835" y="19059"/>
                  <a:pt x="2081610" y="0"/>
                </a:cubicBezTo>
                <a:cubicBezTo>
                  <a:pt x="2282385" y="-19059"/>
                  <a:pt x="2414387" y="-13953"/>
                  <a:pt x="2641637" y="0"/>
                </a:cubicBezTo>
                <a:cubicBezTo>
                  <a:pt x="2900968" y="11835"/>
                  <a:pt x="2967651" y="1272"/>
                  <a:pt x="3249787" y="0"/>
                </a:cubicBezTo>
                <a:cubicBezTo>
                  <a:pt x="3531923" y="-1272"/>
                  <a:pt x="3626209" y="-9280"/>
                  <a:pt x="3910820" y="0"/>
                </a:cubicBezTo>
                <a:cubicBezTo>
                  <a:pt x="4195431" y="9280"/>
                  <a:pt x="4302842" y="26038"/>
                  <a:pt x="4518970" y="0"/>
                </a:cubicBezTo>
                <a:cubicBezTo>
                  <a:pt x="4735098" y="-26038"/>
                  <a:pt x="5085689" y="16242"/>
                  <a:pt x="5285768" y="0"/>
                </a:cubicBezTo>
                <a:cubicBezTo>
                  <a:pt x="5968158" y="81940"/>
                  <a:pt x="6415645" y="584675"/>
                  <a:pt x="6339929" y="1054161"/>
                </a:cubicBezTo>
                <a:cubicBezTo>
                  <a:pt x="6339930" y="1054154"/>
                  <a:pt x="6339929" y="1054149"/>
                  <a:pt x="6339929" y="1054140"/>
                </a:cubicBezTo>
                <a:lnTo>
                  <a:pt x="6339929" y="1054140"/>
                </a:lnTo>
                <a:cubicBezTo>
                  <a:pt x="6363665" y="1277308"/>
                  <a:pt x="6359162" y="1353790"/>
                  <a:pt x="6339929" y="1581210"/>
                </a:cubicBezTo>
                <a:cubicBezTo>
                  <a:pt x="6320697" y="1808630"/>
                  <a:pt x="6315701" y="1964272"/>
                  <a:pt x="6339929" y="2076655"/>
                </a:cubicBezTo>
                <a:cubicBezTo>
                  <a:pt x="6364157" y="2189038"/>
                  <a:pt x="6360021" y="2522405"/>
                  <a:pt x="6339929" y="2635349"/>
                </a:cubicBezTo>
                <a:cubicBezTo>
                  <a:pt x="6365541" y="2870921"/>
                  <a:pt x="6349266" y="3059559"/>
                  <a:pt x="6339929" y="3346888"/>
                </a:cubicBezTo>
                <a:cubicBezTo>
                  <a:pt x="6330592" y="3634217"/>
                  <a:pt x="6356782" y="3663483"/>
                  <a:pt x="6339929" y="3926660"/>
                </a:cubicBezTo>
                <a:cubicBezTo>
                  <a:pt x="6323076" y="4189837"/>
                  <a:pt x="6333421" y="4261556"/>
                  <a:pt x="6339929" y="4532785"/>
                </a:cubicBezTo>
                <a:cubicBezTo>
                  <a:pt x="6346437" y="4804015"/>
                  <a:pt x="6354771" y="4983502"/>
                  <a:pt x="6339929" y="5270677"/>
                </a:cubicBezTo>
                <a:cubicBezTo>
                  <a:pt x="6280354" y="5947452"/>
                  <a:pt x="5773521" y="6329874"/>
                  <a:pt x="5285768" y="6324838"/>
                </a:cubicBezTo>
                <a:cubicBezTo>
                  <a:pt x="5098865" y="6299593"/>
                  <a:pt x="4922452" y="6323707"/>
                  <a:pt x="4677618" y="6324838"/>
                </a:cubicBezTo>
                <a:cubicBezTo>
                  <a:pt x="4432784" y="6325970"/>
                  <a:pt x="4308862" y="6301265"/>
                  <a:pt x="4043026" y="6324838"/>
                </a:cubicBezTo>
                <a:cubicBezTo>
                  <a:pt x="3777190" y="6348411"/>
                  <a:pt x="3615735" y="6302861"/>
                  <a:pt x="3461318" y="6324838"/>
                </a:cubicBezTo>
                <a:cubicBezTo>
                  <a:pt x="3306901" y="6346815"/>
                  <a:pt x="2846703" y="6352966"/>
                  <a:pt x="2641637" y="6324838"/>
                </a:cubicBezTo>
                <a:cubicBezTo>
                  <a:pt x="2421456" y="6311364"/>
                  <a:pt x="2353489" y="6346472"/>
                  <a:pt x="2097460" y="6324838"/>
                </a:cubicBezTo>
                <a:cubicBezTo>
                  <a:pt x="1841431" y="6303204"/>
                  <a:pt x="1739310" y="6315340"/>
                  <a:pt x="1616682" y="6324838"/>
                </a:cubicBezTo>
                <a:cubicBezTo>
                  <a:pt x="1494054" y="6334336"/>
                  <a:pt x="1245093" y="6311845"/>
                  <a:pt x="1056655" y="6324838"/>
                </a:cubicBezTo>
                <a:lnTo>
                  <a:pt x="1056655" y="6324838"/>
                </a:lnTo>
                <a:cubicBezTo>
                  <a:pt x="1055983" y="6324800"/>
                  <a:pt x="1055274" y="6324811"/>
                  <a:pt x="1054161" y="6324838"/>
                </a:cubicBezTo>
                <a:cubicBezTo>
                  <a:pt x="479039" y="6312555"/>
                  <a:pt x="-32351" y="5840472"/>
                  <a:pt x="0" y="5270677"/>
                </a:cubicBezTo>
                <a:cubicBezTo>
                  <a:pt x="24833" y="5128144"/>
                  <a:pt x="23272" y="4768258"/>
                  <a:pt x="0" y="4638198"/>
                </a:cubicBezTo>
                <a:cubicBezTo>
                  <a:pt x="-23272" y="4508138"/>
                  <a:pt x="-9938" y="4296897"/>
                  <a:pt x="0" y="4032073"/>
                </a:cubicBezTo>
                <a:cubicBezTo>
                  <a:pt x="9938" y="3767250"/>
                  <a:pt x="-7554" y="3515747"/>
                  <a:pt x="0" y="3346888"/>
                </a:cubicBezTo>
                <a:cubicBezTo>
                  <a:pt x="7554" y="3178030"/>
                  <a:pt x="10491" y="2989885"/>
                  <a:pt x="0" y="2635349"/>
                </a:cubicBezTo>
                <a:cubicBezTo>
                  <a:pt x="-80816" y="2461902"/>
                  <a:pt x="-114024" y="2362086"/>
                  <a:pt x="-176050" y="2183378"/>
                </a:cubicBezTo>
                <a:cubicBezTo>
                  <a:pt x="-238076" y="2004670"/>
                  <a:pt x="-273885" y="1914708"/>
                  <a:pt x="-352099" y="1731407"/>
                </a:cubicBezTo>
                <a:cubicBezTo>
                  <a:pt x="-430314" y="1548107"/>
                  <a:pt x="-496343" y="1305423"/>
                  <a:pt x="-560158" y="1197260"/>
                </a:cubicBezTo>
                <a:cubicBezTo>
                  <a:pt x="-623973" y="1089097"/>
                  <a:pt x="-727035" y="820200"/>
                  <a:pt x="-800226" y="580936"/>
                </a:cubicBezTo>
                <a:cubicBezTo>
                  <a:pt x="-692257" y="647851"/>
                  <a:pt x="-491833" y="758512"/>
                  <a:pt x="-400113" y="817538"/>
                </a:cubicBezTo>
                <a:cubicBezTo>
                  <a:pt x="-308393" y="876564"/>
                  <a:pt x="-203433" y="944599"/>
                  <a:pt x="0" y="1054140"/>
                </a:cubicBezTo>
                <a:cubicBezTo>
                  <a:pt x="0" y="1054147"/>
                  <a:pt x="0" y="1054153"/>
                  <a:pt x="0" y="1054161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>
                      <a:gd name="adj1" fmla="val -62622"/>
                      <a:gd name="adj2" fmla="val -40815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rmAutofit fontScale="92500" lnSpcReduction="10000"/>
          </a:bodyPr>
          <a:lstStyle/>
          <a:p>
            <a:pPr lvl="0">
              <a:defRPr/>
            </a:pPr>
            <a:r>
              <a:rPr lang="hr-HR" sz="2800" b="1" dirty="0">
                <a:solidFill>
                  <a:srgbClr val="C00000"/>
                </a:solidFill>
                <a:latin typeface="High Tower Text" panose="02040502050506030303" pitchFamily="18" charset="0"/>
              </a:rPr>
              <a:t>Što radi IT služba?</a:t>
            </a:r>
          </a:p>
          <a:p>
            <a:pPr lvl="0">
              <a:defRPr/>
            </a:pPr>
            <a:endParaRPr lang="hr-HR" sz="2800" b="1" dirty="0">
              <a:solidFill>
                <a:schemeClr val="tx1"/>
              </a:solidFill>
              <a:latin typeface="High Tower Text" panose="02040502050506030303" pitchFamily="18" charset="0"/>
            </a:endParaRP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hr-HR" sz="2800" dirty="0">
                <a:solidFill>
                  <a:schemeClr val="tx1"/>
                </a:solidFill>
                <a:latin typeface="High Tower Text" panose="02040502050506030303" pitchFamily="18" charset="0"/>
              </a:rPr>
              <a:t>Žurno se odazvati pozivu Pravnika za sudjelovanje u pretrazi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hr-HR" sz="2800" dirty="0">
                <a:solidFill>
                  <a:schemeClr val="tx1"/>
                </a:solidFill>
                <a:latin typeface="High Tower Text" panose="02040502050506030303" pitchFamily="18" charset="0"/>
              </a:rPr>
              <a:t>Sukladno uputi Pravnika omogućiti AZTN-u pristup IT sustavu, serverima, diskovima, </a:t>
            </a:r>
            <a:r>
              <a:rPr lang="hr-HR" sz="2800" dirty="0" err="1">
                <a:solidFill>
                  <a:schemeClr val="tx1"/>
                </a:solidFill>
                <a:latin typeface="High Tower Text" panose="02040502050506030303" pitchFamily="18" charset="0"/>
              </a:rPr>
              <a:t>mailboxovima</a:t>
            </a:r>
            <a:endParaRPr lang="hr-HR" sz="2800" dirty="0">
              <a:solidFill>
                <a:schemeClr val="tx1"/>
              </a:solidFill>
              <a:latin typeface="High Tower Text" panose="02040502050506030303" pitchFamily="18" charset="0"/>
            </a:endParaRPr>
          </a:p>
          <a:p>
            <a:pPr lvl="0">
              <a:defRPr/>
            </a:pPr>
            <a:endParaRPr lang="hr-HR" sz="2800" b="1" dirty="0">
              <a:solidFill>
                <a:srgbClr val="C00000"/>
              </a:solidFill>
              <a:latin typeface="High Tower Text" panose="02040502050506030303" pitchFamily="18" charset="0"/>
            </a:endParaRPr>
          </a:p>
          <a:p>
            <a:pPr lvl="0">
              <a:defRPr/>
            </a:pPr>
            <a:r>
              <a:rPr lang="hr-HR" sz="2800" b="1" dirty="0" err="1">
                <a:solidFill>
                  <a:srgbClr val="C00000"/>
                </a:solidFill>
                <a:latin typeface="High Tower Text" panose="02040502050506030303" pitchFamily="18" charset="0"/>
              </a:rPr>
              <a:t>Tips</a:t>
            </a:r>
            <a:r>
              <a:rPr lang="hr-HR" sz="2800" b="1" dirty="0">
                <a:solidFill>
                  <a:srgbClr val="C00000"/>
                </a:solidFill>
                <a:latin typeface="High Tower Text" panose="02040502050506030303" pitchFamily="18" charset="0"/>
              </a:rPr>
              <a:t> and </a:t>
            </a:r>
            <a:r>
              <a:rPr lang="hr-HR" sz="2800" b="1" dirty="0" err="1">
                <a:solidFill>
                  <a:srgbClr val="C00000"/>
                </a:solidFill>
                <a:latin typeface="High Tower Text" panose="02040502050506030303" pitchFamily="18" charset="0"/>
              </a:rPr>
              <a:t>tricks</a:t>
            </a:r>
            <a:r>
              <a:rPr lang="hr-HR" sz="2800" b="1" dirty="0">
                <a:solidFill>
                  <a:srgbClr val="C00000"/>
                </a:solidFill>
                <a:latin typeface="High Tower Text" panose="02040502050506030303" pitchFamily="18" charset="0"/>
              </a:rPr>
              <a:t>:</a:t>
            </a:r>
          </a:p>
          <a:p>
            <a:pPr lvl="0">
              <a:defRPr/>
            </a:pPr>
            <a:endParaRPr lang="hr-HR" sz="2800" dirty="0">
              <a:solidFill>
                <a:schemeClr val="tx1"/>
              </a:solidFill>
              <a:latin typeface="High Tower Text" panose="0204050205050603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hr-HR" sz="2800" dirty="0">
                <a:solidFill>
                  <a:schemeClr val="tx1"/>
                </a:solidFill>
                <a:latin typeface="High Tower Text" panose="02040502050506030303" pitchFamily="18" charset="0"/>
              </a:rPr>
              <a:t>Zabilježite kretanje AZTN-a po IT sustavima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hr-HR" sz="2800" dirty="0">
                <a:solidFill>
                  <a:schemeClr val="tx1"/>
                </a:solidFill>
                <a:latin typeface="High Tower Text" panose="02040502050506030303" pitchFamily="18" charset="0"/>
              </a:rPr>
              <a:t>Izradite vlastite kopije oduzete dokumentacije</a:t>
            </a:r>
          </a:p>
        </p:txBody>
      </p:sp>
    </p:spTree>
    <p:extLst>
      <p:ext uri="{BB962C8B-B14F-4D97-AF65-F5344CB8AC3E}">
        <p14:creationId xmlns:p14="http://schemas.microsoft.com/office/powerpoint/2010/main" val="331758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2F872-9C93-CC8C-2BBB-5EB68AE08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F0BF7C-2E99-4CC5-111F-34CCB3375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100"/>
            <a:ext cx="5155929" cy="5991224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CE9D3551-CEBB-6E0A-98E5-4E2FC184F3D5}"/>
              </a:ext>
            </a:extLst>
          </p:cNvPr>
          <p:cNvSpPr/>
          <p:nvPr/>
        </p:nvSpPr>
        <p:spPr>
          <a:xfrm>
            <a:off x="5514975" y="276223"/>
            <a:ext cx="6476999" cy="5276851"/>
          </a:xfrm>
          <a:custGeom>
            <a:avLst/>
            <a:gdLst>
              <a:gd name="csX0" fmla="*/ 0 w 6476999"/>
              <a:gd name="csY0" fmla="*/ 879493 h 5276851"/>
              <a:gd name="csX1" fmla="*/ 879493 w 6476999"/>
              <a:gd name="csY1" fmla="*/ 0 h 5276851"/>
              <a:gd name="csX2" fmla="*/ 1079500 w 6476999"/>
              <a:gd name="csY2" fmla="*/ 0 h 5276851"/>
              <a:gd name="csX3" fmla="*/ 1079500 w 6476999"/>
              <a:gd name="csY3" fmla="*/ 0 h 5276851"/>
              <a:gd name="csX4" fmla="*/ 1619250 w 6476999"/>
              <a:gd name="csY4" fmla="*/ 0 h 5276851"/>
              <a:gd name="csX5" fmla="*/ 2191385 w 6476999"/>
              <a:gd name="csY5" fmla="*/ 0 h 5276851"/>
              <a:gd name="csX6" fmla="*/ 2698750 w 6476999"/>
              <a:gd name="csY6" fmla="*/ 0 h 5276851"/>
              <a:gd name="csX7" fmla="*/ 3307489 w 6476999"/>
              <a:gd name="csY7" fmla="*/ 0 h 5276851"/>
              <a:gd name="csX8" fmla="*/ 3887240 w 6476999"/>
              <a:gd name="csY8" fmla="*/ 0 h 5276851"/>
              <a:gd name="csX9" fmla="*/ 4495979 w 6476999"/>
              <a:gd name="csY9" fmla="*/ 0 h 5276851"/>
              <a:gd name="csX10" fmla="*/ 5075730 w 6476999"/>
              <a:gd name="csY10" fmla="*/ 0 h 5276851"/>
              <a:gd name="csX11" fmla="*/ 5597506 w 6476999"/>
              <a:gd name="csY11" fmla="*/ 0 h 5276851"/>
              <a:gd name="csX12" fmla="*/ 6476999 w 6476999"/>
              <a:gd name="csY12" fmla="*/ 879493 h 5276851"/>
              <a:gd name="csX13" fmla="*/ 6476999 w 6476999"/>
              <a:gd name="csY13" fmla="*/ 1429161 h 5276851"/>
              <a:gd name="csX14" fmla="*/ 6476999 w 6476999"/>
              <a:gd name="csY14" fmla="*/ 1912868 h 5276851"/>
              <a:gd name="csX15" fmla="*/ 6476999 w 6476999"/>
              <a:gd name="csY15" fmla="*/ 2462535 h 5276851"/>
              <a:gd name="csX16" fmla="*/ 6476999 w 6476999"/>
              <a:gd name="csY16" fmla="*/ 3078163 h 5276851"/>
              <a:gd name="csX17" fmla="*/ 6476999 w 6476999"/>
              <a:gd name="csY17" fmla="*/ 3078163 h 5276851"/>
              <a:gd name="csX18" fmla="*/ 6476999 w 6476999"/>
              <a:gd name="csY18" fmla="*/ 3764154 h 5276851"/>
              <a:gd name="csX19" fmla="*/ 6476999 w 6476999"/>
              <a:gd name="csY19" fmla="*/ 4397376 h 5276851"/>
              <a:gd name="csX20" fmla="*/ 6476999 w 6476999"/>
              <a:gd name="csY20" fmla="*/ 4397358 h 5276851"/>
              <a:gd name="csX21" fmla="*/ 5597506 w 6476999"/>
              <a:gd name="csY21" fmla="*/ 5276851 h 5276851"/>
              <a:gd name="csX22" fmla="*/ 5017755 w 6476999"/>
              <a:gd name="csY22" fmla="*/ 5276851 h 5276851"/>
              <a:gd name="csX23" fmla="*/ 4380028 w 6476999"/>
              <a:gd name="csY23" fmla="*/ 5276851 h 5276851"/>
              <a:gd name="csX24" fmla="*/ 3800277 w 6476999"/>
              <a:gd name="csY24" fmla="*/ 5276851 h 5276851"/>
              <a:gd name="csX25" fmla="*/ 2698750 w 6476999"/>
              <a:gd name="csY25" fmla="*/ 5276851 h 5276851"/>
              <a:gd name="csX26" fmla="*/ 2159000 w 6476999"/>
              <a:gd name="csY26" fmla="*/ 5276851 h 5276851"/>
              <a:gd name="csX27" fmla="*/ 1651635 w 6476999"/>
              <a:gd name="csY27" fmla="*/ 5276851 h 5276851"/>
              <a:gd name="csX28" fmla="*/ 1079500 w 6476999"/>
              <a:gd name="csY28" fmla="*/ 5276851 h 5276851"/>
              <a:gd name="csX29" fmla="*/ 1079500 w 6476999"/>
              <a:gd name="csY29" fmla="*/ 5276851 h 5276851"/>
              <a:gd name="csX30" fmla="*/ 879493 w 6476999"/>
              <a:gd name="csY30" fmla="*/ 5276851 h 5276851"/>
              <a:gd name="csX31" fmla="*/ 0 w 6476999"/>
              <a:gd name="csY31" fmla="*/ 4397358 h 5276851"/>
              <a:gd name="csX32" fmla="*/ 0 w 6476999"/>
              <a:gd name="csY32" fmla="*/ 4397376 h 5276851"/>
              <a:gd name="csX33" fmla="*/ -319475 w 6476999"/>
              <a:gd name="csY33" fmla="*/ 3936599 h 5276851"/>
              <a:gd name="csX34" fmla="*/ -629069 w 6476999"/>
              <a:gd name="csY34" fmla="*/ 3490073 h 5276851"/>
              <a:gd name="csX35" fmla="*/ -988066 w 6476999"/>
              <a:gd name="csY35" fmla="*/ 2972292 h 5276851"/>
              <a:gd name="csX36" fmla="*/ -474272 w 6476999"/>
              <a:gd name="csY36" fmla="*/ 3027345 h 5276851"/>
              <a:gd name="csX37" fmla="*/ 0 w 6476999"/>
              <a:gd name="csY37" fmla="*/ 3078163 h 5276851"/>
              <a:gd name="csX38" fmla="*/ 0 w 6476999"/>
              <a:gd name="csY38" fmla="*/ 2594456 h 5276851"/>
              <a:gd name="csX39" fmla="*/ 0 w 6476999"/>
              <a:gd name="csY39" fmla="*/ 2044788 h 5276851"/>
              <a:gd name="csX40" fmla="*/ 0 w 6476999"/>
              <a:gd name="csY40" fmla="*/ 1473134 h 5276851"/>
              <a:gd name="csX41" fmla="*/ 0 w 6476999"/>
              <a:gd name="csY41" fmla="*/ 879493 h 527685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</a:cxnLst>
            <a:rect l="l" t="t" r="r" b="b"/>
            <a:pathLst>
              <a:path w="6476999" h="5276851" fill="none" extrusionOk="0">
                <a:moveTo>
                  <a:pt x="0" y="879493"/>
                </a:moveTo>
                <a:cubicBezTo>
                  <a:pt x="-19992" y="466985"/>
                  <a:pt x="443383" y="-83566"/>
                  <a:pt x="879493" y="0"/>
                </a:cubicBezTo>
                <a:cubicBezTo>
                  <a:pt x="974152" y="3600"/>
                  <a:pt x="981806" y="4784"/>
                  <a:pt x="1079500" y="0"/>
                </a:cubicBezTo>
                <a:lnTo>
                  <a:pt x="1079500" y="0"/>
                </a:lnTo>
                <a:cubicBezTo>
                  <a:pt x="1203337" y="-24490"/>
                  <a:pt x="1483627" y="24596"/>
                  <a:pt x="1619250" y="0"/>
                </a:cubicBezTo>
                <a:cubicBezTo>
                  <a:pt x="1754873" y="-24596"/>
                  <a:pt x="1986226" y="-15138"/>
                  <a:pt x="2191385" y="0"/>
                </a:cubicBezTo>
                <a:cubicBezTo>
                  <a:pt x="2396545" y="15138"/>
                  <a:pt x="2538128" y="-13733"/>
                  <a:pt x="2698750" y="0"/>
                </a:cubicBezTo>
                <a:cubicBezTo>
                  <a:pt x="2836587" y="26689"/>
                  <a:pt x="3013508" y="-22677"/>
                  <a:pt x="3307489" y="0"/>
                </a:cubicBezTo>
                <a:cubicBezTo>
                  <a:pt x="3601470" y="22677"/>
                  <a:pt x="3611281" y="22776"/>
                  <a:pt x="3887240" y="0"/>
                </a:cubicBezTo>
                <a:cubicBezTo>
                  <a:pt x="4163199" y="-22776"/>
                  <a:pt x="4365644" y="-2330"/>
                  <a:pt x="4495979" y="0"/>
                </a:cubicBezTo>
                <a:cubicBezTo>
                  <a:pt x="4626314" y="2330"/>
                  <a:pt x="4950141" y="20635"/>
                  <a:pt x="5075730" y="0"/>
                </a:cubicBezTo>
                <a:cubicBezTo>
                  <a:pt x="5201319" y="-20635"/>
                  <a:pt x="5429037" y="-16547"/>
                  <a:pt x="5597506" y="0"/>
                </a:cubicBezTo>
                <a:cubicBezTo>
                  <a:pt x="5982623" y="37324"/>
                  <a:pt x="6472589" y="460484"/>
                  <a:pt x="6476999" y="879493"/>
                </a:cubicBezTo>
                <a:cubicBezTo>
                  <a:pt x="6488781" y="1142155"/>
                  <a:pt x="6491470" y="1265182"/>
                  <a:pt x="6476999" y="1429161"/>
                </a:cubicBezTo>
                <a:cubicBezTo>
                  <a:pt x="6462528" y="1593140"/>
                  <a:pt x="6453546" y="1748957"/>
                  <a:pt x="6476999" y="1912868"/>
                </a:cubicBezTo>
                <a:cubicBezTo>
                  <a:pt x="6500452" y="2076779"/>
                  <a:pt x="6454849" y="2255485"/>
                  <a:pt x="6476999" y="2462535"/>
                </a:cubicBezTo>
                <a:cubicBezTo>
                  <a:pt x="6499149" y="2669585"/>
                  <a:pt x="6465480" y="2802147"/>
                  <a:pt x="6476999" y="3078163"/>
                </a:cubicBezTo>
                <a:lnTo>
                  <a:pt x="6476999" y="3078163"/>
                </a:lnTo>
                <a:cubicBezTo>
                  <a:pt x="6474380" y="3343739"/>
                  <a:pt x="6458436" y="3550653"/>
                  <a:pt x="6476999" y="3764154"/>
                </a:cubicBezTo>
                <a:cubicBezTo>
                  <a:pt x="6495562" y="3977655"/>
                  <a:pt x="6460210" y="4105716"/>
                  <a:pt x="6476999" y="4397376"/>
                </a:cubicBezTo>
                <a:cubicBezTo>
                  <a:pt x="6476999" y="4397371"/>
                  <a:pt x="6476999" y="4397366"/>
                  <a:pt x="6476999" y="4397358"/>
                </a:cubicBezTo>
                <a:cubicBezTo>
                  <a:pt x="6514172" y="4890523"/>
                  <a:pt x="6010524" y="5286068"/>
                  <a:pt x="5597506" y="5276851"/>
                </a:cubicBezTo>
                <a:cubicBezTo>
                  <a:pt x="5332925" y="5281052"/>
                  <a:pt x="5201709" y="5299690"/>
                  <a:pt x="5017755" y="5276851"/>
                </a:cubicBezTo>
                <a:cubicBezTo>
                  <a:pt x="4833801" y="5254012"/>
                  <a:pt x="4620270" y="5281380"/>
                  <a:pt x="4380028" y="5276851"/>
                </a:cubicBezTo>
                <a:cubicBezTo>
                  <a:pt x="4139786" y="5272322"/>
                  <a:pt x="4051854" y="5295086"/>
                  <a:pt x="3800277" y="5276851"/>
                </a:cubicBezTo>
                <a:cubicBezTo>
                  <a:pt x="3548700" y="5258616"/>
                  <a:pt x="2989928" y="5262993"/>
                  <a:pt x="2698750" y="5276851"/>
                </a:cubicBezTo>
                <a:cubicBezTo>
                  <a:pt x="2583301" y="5254293"/>
                  <a:pt x="2324435" y="5258663"/>
                  <a:pt x="2159000" y="5276851"/>
                </a:cubicBezTo>
                <a:cubicBezTo>
                  <a:pt x="1993565" y="5295040"/>
                  <a:pt x="1791695" y="5277739"/>
                  <a:pt x="1651635" y="5276851"/>
                </a:cubicBezTo>
                <a:cubicBezTo>
                  <a:pt x="1511575" y="5275963"/>
                  <a:pt x="1217379" y="5280420"/>
                  <a:pt x="1079500" y="5276851"/>
                </a:cubicBezTo>
                <a:lnTo>
                  <a:pt x="1079500" y="5276851"/>
                </a:lnTo>
                <a:cubicBezTo>
                  <a:pt x="988399" y="5278762"/>
                  <a:pt x="972593" y="5272258"/>
                  <a:pt x="879493" y="5276851"/>
                </a:cubicBezTo>
                <a:cubicBezTo>
                  <a:pt x="402935" y="5263149"/>
                  <a:pt x="-59788" y="4910979"/>
                  <a:pt x="0" y="4397358"/>
                </a:cubicBezTo>
                <a:cubicBezTo>
                  <a:pt x="0" y="4397365"/>
                  <a:pt x="0" y="4397370"/>
                  <a:pt x="0" y="4397376"/>
                </a:cubicBezTo>
                <a:cubicBezTo>
                  <a:pt x="-156652" y="4174932"/>
                  <a:pt x="-206264" y="4113382"/>
                  <a:pt x="-319475" y="3936599"/>
                </a:cubicBezTo>
                <a:cubicBezTo>
                  <a:pt x="-432686" y="3759816"/>
                  <a:pt x="-568182" y="3588221"/>
                  <a:pt x="-629069" y="3490073"/>
                </a:cubicBezTo>
                <a:cubicBezTo>
                  <a:pt x="-689956" y="3391925"/>
                  <a:pt x="-904086" y="3143453"/>
                  <a:pt x="-988066" y="2972292"/>
                </a:cubicBezTo>
                <a:cubicBezTo>
                  <a:pt x="-885903" y="2996268"/>
                  <a:pt x="-609582" y="3006560"/>
                  <a:pt x="-474272" y="3027345"/>
                </a:cubicBezTo>
                <a:cubicBezTo>
                  <a:pt x="-338962" y="3048130"/>
                  <a:pt x="-170985" y="3040626"/>
                  <a:pt x="0" y="3078163"/>
                </a:cubicBezTo>
                <a:cubicBezTo>
                  <a:pt x="14180" y="2877225"/>
                  <a:pt x="-5438" y="2748632"/>
                  <a:pt x="0" y="2594456"/>
                </a:cubicBezTo>
                <a:cubicBezTo>
                  <a:pt x="5438" y="2440280"/>
                  <a:pt x="-2205" y="2200489"/>
                  <a:pt x="0" y="2044788"/>
                </a:cubicBezTo>
                <a:cubicBezTo>
                  <a:pt x="2205" y="1889087"/>
                  <a:pt x="15914" y="1735200"/>
                  <a:pt x="0" y="1473134"/>
                </a:cubicBezTo>
                <a:cubicBezTo>
                  <a:pt x="-15914" y="1211068"/>
                  <a:pt x="-5376" y="1033212"/>
                  <a:pt x="0" y="879493"/>
                </a:cubicBezTo>
                <a:close/>
              </a:path>
              <a:path w="6476999" h="5276851" stroke="0" extrusionOk="0">
                <a:moveTo>
                  <a:pt x="0" y="879493"/>
                </a:moveTo>
                <a:cubicBezTo>
                  <a:pt x="-42481" y="367558"/>
                  <a:pt x="294471" y="37265"/>
                  <a:pt x="879493" y="0"/>
                </a:cubicBezTo>
                <a:cubicBezTo>
                  <a:pt x="948968" y="1517"/>
                  <a:pt x="1034409" y="8670"/>
                  <a:pt x="1079500" y="0"/>
                </a:cubicBezTo>
                <a:lnTo>
                  <a:pt x="1079500" y="0"/>
                </a:lnTo>
                <a:cubicBezTo>
                  <a:pt x="1268235" y="18080"/>
                  <a:pt x="1419104" y="-16948"/>
                  <a:pt x="1603058" y="0"/>
                </a:cubicBezTo>
                <a:cubicBezTo>
                  <a:pt x="1787012" y="16948"/>
                  <a:pt x="1985570" y="-2363"/>
                  <a:pt x="2126615" y="0"/>
                </a:cubicBezTo>
                <a:cubicBezTo>
                  <a:pt x="2267660" y="2363"/>
                  <a:pt x="2459877" y="26216"/>
                  <a:pt x="2698750" y="0"/>
                </a:cubicBezTo>
                <a:cubicBezTo>
                  <a:pt x="2914329" y="3991"/>
                  <a:pt x="2989511" y="10071"/>
                  <a:pt x="3220526" y="0"/>
                </a:cubicBezTo>
                <a:cubicBezTo>
                  <a:pt x="3451541" y="-10071"/>
                  <a:pt x="3560462" y="3563"/>
                  <a:pt x="3800277" y="0"/>
                </a:cubicBezTo>
                <a:cubicBezTo>
                  <a:pt x="4040092" y="-3563"/>
                  <a:pt x="4091061" y="-21870"/>
                  <a:pt x="4322053" y="0"/>
                </a:cubicBezTo>
                <a:cubicBezTo>
                  <a:pt x="4553045" y="21870"/>
                  <a:pt x="4725188" y="3709"/>
                  <a:pt x="4843829" y="0"/>
                </a:cubicBezTo>
                <a:cubicBezTo>
                  <a:pt x="4962470" y="-3709"/>
                  <a:pt x="5314149" y="21036"/>
                  <a:pt x="5597506" y="0"/>
                </a:cubicBezTo>
                <a:cubicBezTo>
                  <a:pt x="6119350" y="112180"/>
                  <a:pt x="6557320" y="314391"/>
                  <a:pt x="6476999" y="879493"/>
                </a:cubicBezTo>
                <a:cubicBezTo>
                  <a:pt x="6455554" y="1043190"/>
                  <a:pt x="6481299" y="1296975"/>
                  <a:pt x="6476999" y="1451147"/>
                </a:cubicBezTo>
                <a:cubicBezTo>
                  <a:pt x="6472699" y="1605319"/>
                  <a:pt x="6488533" y="1881681"/>
                  <a:pt x="6476999" y="2000815"/>
                </a:cubicBezTo>
                <a:cubicBezTo>
                  <a:pt x="6465465" y="2119949"/>
                  <a:pt x="6486235" y="2378953"/>
                  <a:pt x="6476999" y="2550482"/>
                </a:cubicBezTo>
                <a:cubicBezTo>
                  <a:pt x="6467763" y="2722011"/>
                  <a:pt x="6493660" y="2925524"/>
                  <a:pt x="6476999" y="3078163"/>
                </a:cubicBezTo>
                <a:lnTo>
                  <a:pt x="6476999" y="3078163"/>
                </a:lnTo>
                <a:cubicBezTo>
                  <a:pt x="6477736" y="3263033"/>
                  <a:pt x="6478726" y="3586385"/>
                  <a:pt x="6476999" y="3750962"/>
                </a:cubicBezTo>
                <a:cubicBezTo>
                  <a:pt x="6475272" y="3915539"/>
                  <a:pt x="6496182" y="4247621"/>
                  <a:pt x="6476999" y="4397376"/>
                </a:cubicBezTo>
                <a:cubicBezTo>
                  <a:pt x="6476998" y="4397371"/>
                  <a:pt x="6476999" y="4397364"/>
                  <a:pt x="6476999" y="4397358"/>
                </a:cubicBezTo>
                <a:cubicBezTo>
                  <a:pt x="6436201" y="4947858"/>
                  <a:pt x="5979126" y="5282402"/>
                  <a:pt x="5597506" y="5276851"/>
                </a:cubicBezTo>
                <a:cubicBezTo>
                  <a:pt x="5468922" y="5281652"/>
                  <a:pt x="5241370" y="5254635"/>
                  <a:pt x="5075730" y="5276851"/>
                </a:cubicBezTo>
                <a:cubicBezTo>
                  <a:pt x="4910090" y="5299067"/>
                  <a:pt x="4660621" y="5277125"/>
                  <a:pt x="4524966" y="5276851"/>
                </a:cubicBezTo>
                <a:cubicBezTo>
                  <a:pt x="4389311" y="5276577"/>
                  <a:pt x="4233458" y="5254177"/>
                  <a:pt x="4032178" y="5276851"/>
                </a:cubicBezTo>
                <a:cubicBezTo>
                  <a:pt x="3830898" y="5299525"/>
                  <a:pt x="3708182" y="5259364"/>
                  <a:pt x="3539389" y="5276851"/>
                </a:cubicBezTo>
                <a:cubicBezTo>
                  <a:pt x="3370596" y="5294338"/>
                  <a:pt x="2959710" y="5279043"/>
                  <a:pt x="2698750" y="5276851"/>
                </a:cubicBezTo>
                <a:cubicBezTo>
                  <a:pt x="2589637" y="5262468"/>
                  <a:pt x="2417122" y="5264088"/>
                  <a:pt x="2191385" y="5276851"/>
                </a:cubicBezTo>
                <a:cubicBezTo>
                  <a:pt x="1965648" y="5289614"/>
                  <a:pt x="1792620" y="5261037"/>
                  <a:pt x="1667828" y="5276851"/>
                </a:cubicBezTo>
                <a:cubicBezTo>
                  <a:pt x="1543036" y="5292665"/>
                  <a:pt x="1348289" y="5262675"/>
                  <a:pt x="1079500" y="5276851"/>
                </a:cubicBezTo>
                <a:lnTo>
                  <a:pt x="1079500" y="5276851"/>
                </a:lnTo>
                <a:cubicBezTo>
                  <a:pt x="991326" y="5271044"/>
                  <a:pt x="959229" y="5284909"/>
                  <a:pt x="879493" y="5276851"/>
                </a:cubicBezTo>
                <a:cubicBezTo>
                  <a:pt x="479224" y="5356099"/>
                  <a:pt x="103127" y="4821429"/>
                  <a:pt x="0" y="4397358"/>
                </a:cubicBezTo>
                <a:cubicBezTo>
                  <a:pt x="-1" y="4397367"/>
                  <a:pt x="0" y="4397371"/>
                  <a:pt x="0" y="4397376"/>
                </a:cubicBezTo>
                <a:cubicBezTo>
                  <a:pt x="-152679" y="4207269"/>
                  <a:pt x="-198121" y="4101577"/>
                  <a:pt x="-339236" y="3908097"/>
                </a:cubicBezTo>
                <a:cubicBezTo>
                  <a:pt x="-480351" y="3714617"/>
                  <a:pt x="-528686" y="3635866"/>
                  <a:pt x="-648830" y="3461571"/>
                </a:cubicBezTo>
                <a:cubicBezTo>
                  <a:pt x="-768973" y="3287276"/>
                  <a:pt x="-927213" y="3084653"/>
                  <a:pt x="-988066" y="2972292"/>
                </a:cubicBezTo>
                <a:cubicBezTo>
                  <a:pt x="-794456" y="3000155"/>
                  <a:pt x="-632133" y="2987188"/>
                  <a:pt x="-523675" y="3022051"/>
                </a:cubicBezTo>
                <a:cubicBezTo>
                  <a:pt x="-415217" y="3056914"/>
                  <a:pt x="-138762" y="3063217"/>
                  <a:pt x="0" y="3078163"/>
                </a:cubicBezTo>
                <a:cubicBezTo>
                  <a:pt x="-3336" y="2881353"/>
                  <a:pt x="-11303" y="2825137"/>
                  <a:pt x="0" y="2594456"/>
                </a:cubicBezTo>
                <a:cubicBezTo>
                  <a:pt x="11303" y="2363775"/>
                  <a:pt x="-3652" y="2161125"/>
                  <a:pt x="0" y="2044788"/>
                </a:cubicBezTo>
                <a:cubicBezTo>
                  <a:pt x="3652" y="1928451"/>
                  <a:pt x="-11328" y="1600463"/>
                  <a:pt x="0" y="1451147"/>
                </a:cubicBezTo>
                <a:cubicBezTo>
                  <a:pt x="11328" y="1301831"/>
                  <a:pt x="28325" y="1066481"/>
                  <a:pt x="0" y="879493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>
                      <a:gd name="adj1" fmla="val -65255"/>
                      <a:gd name="adj2" fmla="val 6327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lstStyle/>
          <a:p>
            <a:pPr lvl="0">
              <a:defRPr/>
            </a:pPr>
            <a:r>
              <a:rPr lang="hr-HR" sz="3200" b="1" dirty="0">
                <a:solidFill>
                  <a:srgbClr val="C00000"/>
                </a:solidFill>
                <a:latin typeface="High Tower Text" panose="02040502050506030303" pitchFamily="18" charset="0"/>
              </a:rPr>
              <a:t>A što s kolegama koji su meta pretrage?</a:t>
            </a:r>
          </a:p>
          <a:p>
            <a:pPr lvl="0">
              <a:defRPr/>
            </a:pPr>
            <a:endParaRPr lang="hr-HR" sz="3200" b="1" dirty="0">
              <a:solidFill>
                <a:srgbClr val="C00000"/>
              </a:solidFill>
              <a:latin typeface="High Tower Text" panose="02040502050506030303" pitchFamily="18" charset="0"/>
            </a:endParaRPr>
          </a:p>
          <a:p>
            <a:pPr lvl="0">
              <a:defRPr/>
            </a:pPr>
            <a:r>
              <a:rPr lang="hr-HR" sz="3200" b="1" dirty="0">
                <a:solidFill>
                  <a:srgbClr val="C00000"/>
                </a:solidFill>
                <a:latin typeface="High Tower Text" panose="02040502050506030303" pitchFamily="18" charset="0"/>
              </a:rPr>
              <a:t>Tri zlatna pravila:</a:t>
            </a:r>
          </a:p>
          <a:p>
            <a:pPr lvl="0">
              <a:defRPr/>
            </a:pPr>
            <a:endParaRPr lang="hr-HR" sz="3200" b="1" dirty="0">
              <a:solidFill>
                <a:schemeClr val="tx1"/>
              </a:solidFill>
              <a:latin typeface="High Tower Text" panose="02040502050506030303" pitchFamily="18" charset="0"/>
            </a:endParaRPr>
          </a:p>
          <a:p>
            <a:pPr marL="514350" lvl="0" indent="-514350">
              <a:buAutoNum type="arabicPeriod"/>
              <a:defRPr/>
            </a:pPr>
            <a:r>
              <a:rPr lang="hr-HR" sz="3200" dirty="0">
                <a:solidFill>
                  <a:schemeClr val="tx1"/>
                </a:solidFill>
                <a:latin typeface="High Tower Text" panose="02040502050506030303" pitchFamily="18" charset="0"/>
              </a:rPr>
              <a:t>Budite ljubazni i kooperativni</a:t>
            </a:r>
          </a:p>
          <a:p>
            <a:pPr marL="514350" lvl="0" indent="-514350">
              <a:buAutoNum type="arabicPeriod"/>
              <a:defRPr/>
            </a:pPr>
            <a:r>
              <a:rPr lang="hr-HR" sz="3200" dirty="0">
                <a:solidFill>
                  <a:schemeClr val="tx1"/>
                </a:solidFill>
                <a:latin typeface="High Tower Text" panose="02040502050506030303" pitchFamily="18" charset="0"/>
              </a:rPr>
              <a:t>Djelujte žurno </a:t>
            </a:r>
          </a:p>
          <a:p>
            <a:pPr marL="514350" lvl="0" indent="-514350">
              <a:buAutoNum type="arabicPeriod"/>
              <a:defRPr/>
            </a:pPr>
            <a:r>
              <a:rPr lang="hr-HR" sz="3200" dirty="0">
                <a:solidFill>
                  <a:schemeClr val="tx1"/>
                </a:solidFill>
                <a:latin typeface="High Tower Text" panose="02040502050506030303" pitchFamily="18" charset="0"/>
              </a:rPr>
              <a:t>Pitajte i slušajte Pravnika i Odvjetnika</a:t>
            </a:r>
          </a:p>
        </p:txBody>
      </p:sp>
    </p:spTree>
    <p:extLst>
      <p:ext uri="{BB962C8B-B14F-4D97-AF65-F5344CB8AC3E}">
        <p14:creationId xmlns:p14="http://schemas.microsoft.com/office/powerpoint/2010/main" val="395457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66710-9FF7-E65E-D0BC-EAD28EAE9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EC0CCD-E209-DD3D-F900-A195C61F8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71" y="971550"/>
            <a:ext cx="4809796" cy="5886450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9BBCF4CC-9817-1C57-D2C5-8207D822FB0A}"/>
              </a:ext>
            </a:extLst>
          </p:cNvPr>
          <p:cNvSpPr/>
          <p:nvPr/>
        </p:nvSpPr>
        <p:spPr>
          <a:xfrm>
            <a:off x="5505010" y="333376"/>
            <a:ext cx="6391716" cy="6153149"/>
          </a:xfrm>
          <a:custGeom>
            <a:avLst/>
            <a:gdLst>
              <a:gd name="csX0" fmla="*/ 0 w 6391716"/>
              <a:gd name="csY0" fmla="*/ 1025545 h 6153149"/>
              <a:gd name="csX1" fmla="*/ 1025545 w 6391716"/>
              <a:gd name="csY1" fmla="*/ 0 h 6153149"/>
              <a:gd name="csX2" fmla="*/ 1065286 w 6391716"/>
              <a:gd name="csY2" fmla="*/ 0 h 6153149"/>
              <a:gd name="csX3" fmla="*/ 1065286 w 6391716"/>
              <a:gd name="csY3" fmla="*/ 0 h 6153149"/>
              <a:gd name="csX4" fmla="*/ 1565970 w 6391716"/>
              <a:gd name="csY4" fmla="*/ 0 h 6153149"/>
              <a:gd name="csX5" fmla="*/ 2098613 w 6391716"/>
              <a:gd name="csY5" fmla="*/ 0 h 6153149"/>
              <a:gd name="csX6" fmla="*/ 2663215 w 6391716"/>
              <a:gd name="csY6" fmla="*/ 0 h 6153149"/>
              <a:gd name="csX7" fmla="*/ 3393013 w 6391716"/>
              <a:gd name="csY7" fmla="*/ 0 h 6153149"/>
              <a:gd name="csX8" fmla="*/ 4122811 w 6391716"/>
              <a:gd name="csY8" fmla="*/ 0 h 6153149"/>
              <a:gd name="csX9" fmla="*/ 5366171 w 6391716"/>
              <a:gd name="csY9" fmla="*/ 0 h 6153149"/>
              <a:gd name="csX10" fmla="*/ 6391716 w 6391716"/>
              <a:gd name="csY10" fmla="*/ 1025545 h 6153149"/>
              <a:gd name="csX11" fmla="*/ 6391716 w 6391716"/>
              <a:gd name="csY11" fmla="*/ 1025525 h 6153149"/>
              <a:gd name="csX12" fmla="*/ 6391716 w 6391716"/>
              <a:gd name="csY12" fmla="*/ 1025525 h 6153149"/>
              <a:gd name="csX13" fmla="*/ 6391716 w 6391716"/>
              <a:gd name="csY13" fmla="*/ 1538287 h 6153149"/>
              <a:gd name="csX14" fmla="*/ 6391716 w 6391716"/>
              <a:gd name="csY14" fmla="*/ 2081815 h 6153149"/>
              <a:gd name="csX15" fmla="*/ 6391716 w 6391716"/>
              <a:gd name="csY15" fmla="*/ 2563812 h 6153149"/>
              <a:gd name="csX16" fmla="*/ 6391716 w 6391716"/>
              <a:gd name="csY16" fmla="*/ 3153484 h 6153149"/>
              <a:gd name="csX17" fmla="*/ 6391716 w 6391716"/>
              <a:gd name="csY17" fmla="*/ 3768794 h 6153149"/>
              <a:gd name="csX18" fmla="*/ 6391716 w 6391716"/>
              <a:gd name="csY18" fmla="*/ 4435380 h 6153149"/>
              <a:gd name="csX19" fmla="*/ 6391716 w 6391716"/>
              <a:gd name="csY19" fmla="*/ 5127604 h 6153149"/>
              <a:gd name="csX20" fmla="*/ 5366171 w 6391716"/>
              <a:gd name="csY20" fmla="*/ 6153149 h 6153149"/>
              <a:gd name="csX21" fmla="*/ 4744491 w 6391716"/>
              <a:gd name="csY21" fmla="*/ 6153149 h 6153149"/>
              <a:gd name="csX22" fmla="*/ 4122811 w 6391716"/>
              <a:gd name="csY22" fmla="*/ 6153149 h 6153149"/>
              <a:gd name="csX23" fmla="*/ 3393013 w 6391716"/>
              <a:gd name="csY23" fmla="*/ 6153149 h 6153149"/>
              <a:gd name="csX24" fmla="*/ 2663215 w 6391716"/>
              <a:gd name="csY24" fmla="*/ 6153149 h 6153149"/>
              <a:gd name="csX25" fmla="*/ 2130572 w 6391716"/>
              <a:gd name="csY25" fmla="*/ 6153149 h 6153149"/>
              <a:gd name="csX26" fmla="*/ 1645867 w 6391716"/>
              <a:gd name="csY26" fmla="*/ 6153149 h 6153149"/>
              <a:gd name="csX27" fmla="*/ 1065286 w 6391716"/>
              <a:gd name="csY27" fmla="*/ 6153149 h 6153149"/>
              <a:gd name="csX28" fmla="*/ 1065286 w 6391716"/>
              <a:gd name="csY28" fmla="*/ 6153149 h 6153149"/>
              <a:gd name="csX29" fmla="*/ 1025545 w 6391716"/>
              <a:gd name="csY29" fmla="*/ 6153149 h 6153149"/>
              <a:gd name="csX30" fmla="*/ 0 w 6391716"/>
              <a:gd name="csY30" fmla="*/ 5127604 h 6153149"/>
              <a:gd name="csX31" fmla="*/ 0 w 6391716"/>
              <a:gd name="csY31" fmla="*/ 4537932 h 6153149"/>
              <a:gd name="csX32" fmla="*/ 0 w 6391716"/>
              <a:gd name="csY32" fmla="*/ 3973898 h 6153149"/>
              <a:gd name="csX33" fmla="*/ 0 w 6391716"/>
              <a:gd name="csY33" fmla="*/ 3332950 h 6153149"/>
              <a:gd name="csX34" fmla="*/ 0 w 6391716"/>
              <a:gd name="csY34" fmla="*/ 2563812 h 6153149"/>
              <a:gd name="csX35" fmla="*/ -527074 w 6391716"/>
              <a:gd name="csY35" fmla="*/ 2320056 h 6153149"/>
              <a:gd name="csX36" fmla="*/ -1075662 w 6391716"/>
              <a:gd name="csY36" fmla="*/ 2066350 h 6153149"/>
              <a:gd name="csX37" fmla="*/ -695595 w 6391716"/>
              <a:gd name="csY37" fmla="*/ 1698592 h 6153149"/>
              <a:gd name="csX38" fmla="*/ -337041 w 6391716"/>
              <a:gd name="csY38" fmla="*/ 1351650 h 6153149"/>
              <a:gd name="csX39" fmla="*/ 0 w 6391716"/>
              <a:gd name="csY39" fmla="*/ 1025525 h 6153149"/>
              <a:gd name="csX40" fmla="*/ 0 w 6391716"/>
              <a:gd name="csY40" fmla="*/ 1025545 h 61531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</a:cxnLst>
            <a:rect l="l" t="t" r="r" b="b"/>
            <a:pathLst>
              <a:path w="6391716" h="6153149" fill="none" extrusionOk="0">
                <a:moveTo>
                  <a:pt x="0" y="1025545"/>
                </a:moveTo>
                <a:cubicBezTo>
                  <a:pt x="-50244" y="401666"/>
                  <a:pt x="485804" y="-28838"/>
                  <a:pt x="1025545" y="0"/>
                </a:cubicBezTo>
                <a:cubicBezTo>
                  <a:pt x="1033544" y="-1833"/>
                  <a:pt x="1050879" y="-906"/>
                  <a:pt x="1065286" y="0"/>
                </a:cubicBezTo>
                <a:lnTo>
                  <a:pt x="1065286" y="0"/>
                </a:lnTo>
                <a:cubicBezTo>
                  <a:pt x="1258868" y="23822"/>
                  <a:pt x="1433730" y="5722"/>
                  <a:pt x="1565970" y="0"/>
                </a:cubicBezTo>
                <a:cubicBezTo>
                  <a:pt x="1698210" y="-5722"/>
                  <a:pt x="1932308" y="5083"/>
                  <a:pt x="2098613" y="0"/>
                </a:cubicBezTo>
                <a:cubicBezTo>
                  <a:pt x="2264918" y="-5083"/>
                  <a:pt x="2409245" y="-6004"/>
                  <a:pt x="2663215" y="0"/>
                </a:cubicBezTo>
                <a:cubicBezTo>
                  <a:pt x="2993856" y="12000"/>
                  <a:pt x="3053671" y="35224"/>
                  <a:pt x="3393013" y="0"/>
                </a:cubicBezTo>
                <a:cubicBezTo>
                  <a:pt x="3732355" y="-35224"/>
                  <a:pt x="3907174" y="-17559"/>
                  <a:pt x="4122811" y="0"/>
                </a:cubicBezTo>
                <a:cubicBezTo>
                  <a:pt x="4338448" y="17559"/>
                  <a:pt x="5046633" y="60641"/>
                  <a:pt x="5366171" y="0"/>
                </a:cubicBezTo>
                <a:cubicBezTo>
                  <a:pt x="5860964" y="18833"/>
                  <a:pt x="6370079" y="524510"/>
                  <a:pt x="6391716" y="1025545"/>
                </a:cubicBezTo>
                <a:cubicBezTo>
                  <a:pt x="6391716" y="1025541"/>
                  <a:pt x="6391716" y="1025535"/>
                  <a:pt x="6391716" y="1025525"/>
                </a:cubicBezTo>
                <a:lnTo>
                  <a:pt x="6391716" y="1025525"/>
                </a:lnTo>
                <a:cubicBezTo>
                  <a:pt x="6379430" y="1264460"/>
                  <a:pt x="6383677" y="1352592"/>
                  <a:pt x="6391716" y="1538287"/>
                </a:cubicBezTo>
                <a:cubicBezTo>
                  <a:pt x="6399755" y="1723982"/>
                  <a:pt x="6368852" y="1972901"/>
                  <a:pt x="6391716" y="2081815"/>
                </a:cubicBezTo>
                <a:cubicBezTo>
                  <a:pt x="6414580" y="2190729"/>
                  <a:pt x="6369428" y="2449623"/>
                  <a:pt x="6391716" y="2563812"/>
                </a:cubicBezTo>
                <a:cubicBezTo>
                  <a:pt x="6418531" y="2858155"/>
                  <a:pt x="6392099" y="2997165"/>
                  <a:pt x="6391716" y="3153484"/>
                </a:cubicBezTo>
                <a:cubicBezTo>
                  <a:pt x="6391333" y="3309803"/>
                  <a:pt x="6421009" y="3553157"/>
                  <a:pt x="6391716" y="3768794"/>
                </a:cubicBezTo>
                <a:cubicBezTo>
                  <a:pt x="6362424" y="3984431"/>
                  <a:pt x="6406632" y="4290508"/>
                  <a:pt x="6391716" y="4435380"/>
                </a:cubicBezTo>
                <a:cubicBezTo>
                  <a:pt x="6376800" y="4580252"/>
                  <a:pt x="6361269" y="4859230"/>
                  <a:pt x="6391716" y="5127604"/>
                </a:cubicBezTo>
                <a:cubicBezTo>
                  <a:pt x="6372765" y="5691714"/>
                  <a:pt x="5836767" y="6185413"/>
                  <a:pt x="5366171" y="6153149"/>
                </a:cubicBezTo>
                <a:cubicBezTo>
                  <a:pt x="5179628" y="6165393"/>
                  <a:pt x="4981790" y="6152441"/>
                  <a:pt x="4744491" y="6153149"/>
                </a:cubicBezTo>
                <a:cubicBezTo>
                  <a:pt x="4507192" y="6153857"/>
                  <a:pt x="4311815" y="6150062"/>
                  <a:pt x="4122811" y="6153149"/>
                </a:cubicBezTo>
                <a:cubicBezTo>
                  <a:pt x="3933807" y="6156236"/>
                  <a:pt x="3630450" y="6187617"/>
                  <a:pt x="3393013" y="6153149"/>
                </a:cubicBezTo>
                <a:cubicBezTo>
                  <a:pt x="3155576" y="6118681"/>
                  <a:pt x="2836846" y="6180997"/>
                  <a:pt x="2663215" y="6153149"/>
                </a:cubicBezTo>
                <a:cubicBezTo>
                  <a:pt x="2413966" y="6134832"/>
                  <a:pt x="2264643" y="6165237"/>
                  <a:pt x="2130572" y="6153149"/>
                </a:cubicBezTo>
                <a:cubicBezTo>
                  <a:pt x="1996501" y="6141061"/>
                  <a:pt x="1866253" y="6130724"/>
                  <a:pt x="1645867" y="6153149"/>
                </a:cubicBezTo>
                <a:cubicBezTo>
                  <a:pt x="1425481" y="6175574"/>
                  <a:pt x="1187181" y="6147170"/>
                  <a:pt x="1065286" y="6153149"/>
                </a:cubicBezTo>
                <a:lnTo>
                  <a:pt x="1065286" y="6153149"/>
                </a:lnTo>
                <a:cubicBezTo>
                  <a:pt x="1054229" y="6155125"/>
                  <a:pt x="1041498" y="6153784"/>
                  <a:pt x="1025545" y="6153149"/>
                </a:cubicBezTo>
                <a:cubicBezTo>
                  <a:pt x="399690" y="6112735"/>
                  <a:pt x="131743" y="5704694"/>
                  <a:pt x="0" y="5127604"/>
                </a:cubicBezTo>
                <a:cubicBezTo>
                  <a:pt x="29279" y="4870788"/>
                  <a:pt x="-12253" y="4753836"/>
                  <a:pt x="0" y="4537932"/>
                </a:cubicBezTo>
                <a:cubicBezTo>
                  <a:pt x="12253" y="4322028"/>
                  <a:pt x="8056" y="4123943"/>
                  <a:pt x="0" y="3973898"/>
                </a:cubicBezTo>
                <a:cubicBezTo>
                  <a:pt x="-8056" y="3823853"/>
                  <a:pt x="31827" y="3604969"/>
                  <a:pt x="0" y="3332950"/>
                </a:cubicBezTo>
                <a:cubicBezTo>
                  <a:pt x="-31827" y="3060931"/>
                  <a:pt x="29600" y="2895705"/>
                  <a:pt x="0" y="2563812"/>
                </a:cubicBezTo>
                <a:cubicBezTo>
                  <a:pt x="-224372" y="2482815"/>
                  <a:pt x="-369634" y="2395307"/>
                  <a:pt x="-527074" y="2320056"/>
                </a:cubicBezTo>
                <a:cubicBezTo>
                  <a:pt x="-684514" y="2244805"/>
                  <a:pt x="-838254" y="2205565"/>
                  <a:pt x="-1075662" y="2066350"/>
                </a:cubicBezTo>
                <a:cubicBezTo>
                  <a:pt x="-939340" y="1946031"/>
                  <a:pt x="-807694" y="1795882"/>
                  <a:pt x="-695595" y="1698592"/>
                </a:cubicBezTo>
                <a:cubicBezTo>
                  <a:pt x="-583496" y="1601302"/>
                  <a:pt x="-399958" y="1445149"/>
                  <a:pt x="-337041" y="1351650"/>
                </a:cubicBezTo>
                <a:cubicBezTo>
                  <a:pt x="-274124" y="1258151"/>
                  <a:pt x="-64834" y="1104435"/>
                  <a:pt x="0" y="1025525"/>
                </a:cubicBezTo>
                <a:cubicBezTo>
                  <a:pt x="0" y="1025531"/>
                  <a:pt x="0" y="1025540"/>
                  <a:pt x="0" y="1025545"/>
                </a:cubicBezTo>
                <a:close/>
              </a:path>
              <a:path w="6391716" h="6153149" stroke="0" extrusionOk="0">
                <a:moveTo>
                  <a:pt x="0" y="1025545"/>
                </a:moveTo>
                <a:cubicBezTo>
                  <a:pt x="-83871" y="407419"/>
                  <a:pt x="329664" y="48599"/>
                  <a:pt x="1025545" y="0"/>
                </a:cubicBezTo>
                <a:cubicBezTo>
                  <a:pt x="1043448" y="-1781"/>
                  <a:pt x="1056479" y="1257"/>
                  <a:pt x="1065286" y="0"/>
                </a:cubicBezTo>
                <a:lnTo>
                  <a:pt x="1065286" y="0"/>
                </a:lnTo>
                <a:cubicBezTo>
                  <a:pt x="1314659" y="-3522"/>
                  <a:pt x="1394767" y="20701"/>
                  <a:pt x="1581950" y="0"/>
                </a:cubicBezTo>
                <a:cubicBezTo>
                  <a:pt x="1769133" y="-20701"/>
                  <a:pt x="1923460" y="19968"/>
                  <a:pt x="2098613" y="0"/>
                </a:cubicBezTo>
                <a:cubicBezTo>
                  <a:pt x="2273766" y="-19968"/>
                  <a:pt x="2488248" y="9131"/>
                  <a:pt x="2663215" y="0"/>
                </a:cubicBezTo>
                <a:cubicBezTo>
                  <a:pt x="2820807" y="-30769"/>
                  <a:pt x="3117049" y="-18971"/>
                  <a:pt x="3284895" y="0"/>
                </a:cubicBezTo>
                <a:cubicBezTo>
                  <a:pt x="3452741" y="18971"/>
                  <a:pt x="3670709" y="-16927"/>
                  <a:pt x="3960634" y="0"/>
                </a:cubicBezTo>
                <a:cubicBezTo>
                  <a:pt x="4250559" y="16927"/>
                  <a:pt x="4428413" y="23456"/>
                  <a:pt x="4582314" y="0"/>
                </a:cubicBezTo>
                <a:cubicBezTo>
                  <a:pt x="4736215" y="-23456"/>
                  <a:pt x="5190040" y="21150"/>
                  <a:pt x="5366171" y="0"/>
                </a:cubicBezTo>
                <a:cubicBezTo>
                  <a:pt x="6004135" y="58532"/>
                  <a:pt x="6407727" y="482986"/>
                  <a:pt x="6391716" y="1025545"/>
                </a:cubicBezTo>
                <a:cubicBezTo>
                  <a:pt x="6391715" y="1025539"/>
                  <a:pt x="6391716" y="1025532"/>
                  <a:pt x="6391716" y="1025525"/>
                </a:cubicBezTo>
                <a:lnTo>
                  <a:pt x="6391716" y="1025525"/>
                </a:lnTo>
                <a:cubicBezTo>
                  <a:pt x="6396691" y="1245409"/>
                  <a:pt x="6413227" y="1338271"/>
                  <a:pt x="6391716" y="1538287"/>
                </a:cubicBezTo>
                <a:cubicBezTo>
                  <a:pt x="6370205" y="1738303"/>
                  <a:pt x="6408756" y="1922292"/>
                  <a:pt x="6391716" y="2020284"/>
                </a:cubicBezTo>
                <a:cubicBezTo>
                  <a:pt x="6374676" y="2118276"/>
                  <a:pt x="6394443" y="2419581"/>
                  <a:pt x="6391716" y="2563812"/>
                </a:cubicBezTo>
                <a:cubicBezTo>
                  <a:pt x="6358132" y="2782875"/>
                  <a:pt x="6375967" y="3114019"/>
                  <a:pt x="6391716" y="3256036"/>
                </a:cubicBezTo>
                <a:cubicBezTo>
                  <a:pt x="6407465" y="3398053"/>
                  <a:pt x="6403759" y="3564777"/>
                  <a:pt x="6391716" y="3820070"/>
                </a:cubicBezTo>
                <a:cubicBezTo>
                  <a:pt x="6379673" y="4075363"/>
                  <a:pt x="6409124" y="4137264"/>
                  <a:pt x="6391716" y="4409742"/>
                </a:cubicBezTo>
                <a:cubicBezTo>
                  <a:pt x="6374308" y="4682220"/>
                  <a:pt x="6400315" y="4982048"/>
                  <a:pt x="6391716" y="5127604"/>
                </a:cubicBezTo>
                <a:cubicBezTo>
                  <a:pt x="6340867" y="5774723"/>
                  <a:pt x="5888531" y="6155497"/>
                  <a:pt x="5366171" y="6153149"/>
                </a:cubicBezTo>
                <a:cubicBezTo>
                  <a:pt x="5146026" y="6149552"/>
                  <a:pt x="4982846" y="6149293"/>
                  <a:pt x="4744491" y="6153149"/>
                </a:cubicBezTo>
                <a:cubicBezTo>
                  <a:pt x="4506136" y="6157005"/>
                  <a:pt x="4295634" y="6147090"/>
                  <a:pt x="4095782" y="6153149"/>
                </a:cubicBezTo>
                <a:cubicBezTo>
                  <a:pt x="3895930" y="6159208"/>
                  <a:pt x="3702090" y="6128247"/>
                  <a:pt x="3501131" y="6153149"/>
                </a:cubicBezTo>
                <a:cubicBezTo>
                  <a:pt x="3300172" y="6178051"/>
                  <a:pt x="3004261" y="6125074"/>
                  <a:pt x="2663215" y="6153149"/>
                </a:cubicBezTo>
                <a:cubicBezTo>
                  <a:pt x="2433289" y="6131910"/>
                  <a:pt x="2316363" y="6172468"/>
                  <a:pt x="2114593" y="6153149"/>
                </a:cubicBezTo>
                <a:cubicBezTo>
                  <a:pt x="1912823" y="6133830"/>
                  <a:pt x="1758293" y="6167564"/>
                  <a:pt x="1629888" y="6153149"/>
                </a:cubicBezTo>
                <a:cubicBezTo>
                  <a:pt x="1501484" y="6138734"/>
                  <a:pt x="1234665" y="6143902"/>
                  <a:pt x="1065286" y="6153149"/>
                </a:cubicBezTo>
                <a:lnTo>
                  <a:pt x="1065286" y="6153149"/>
                </a:lnTo>
                <a:cubicBezTo>
                  <a:pt x="1051735" y="6152022"/>
                  <a:pt x="1043864" y="6153433"/>
                  <a:pt x="1025545" y="6153149"/>
                </a:cubicBezTo>
                <a:cubicBezTo>
                  <a:pt x="466718" y="6140014"/>
                  <a:pt x="-57553" y="5671934"/>
                  <a:pt x="0" y="5127604"/>
                </a:cubicBezTo>
                <a:cubicBezTo>
                  <a:pt x="-22492" y="4861644"/>
                  <a:pt x="1761" y="4742042"/>
                  <a:pt x="0" y="4512294"/>
                </a:cubicBezTo>
                <a:cubicBezTo>
                  <a:pt x="-1761" y="4282546"/>
                  <a:pt x="9151" y="4149964"/>
                  <a:pt x="0" y="3922622"/>
                </a:cubicBezTo>
                <a:cubicBezTo>
                  <a:pt x="-9151" y="3695280"/>
                  <a:pt x="23323" y="3418732"/>
                  <a:pt x="0" y="3256036"/>
                </a:cubicBezTo>
                <a:cubicBezTo>
                  <a:pt x="-23323" y="3093340"/>
                  <a:pt x="26558" y="2703113"/>
                  <a:pt x="0" y="2563812"/>
                </a:cubicBezTo>
                <a:cubicBezTo>
                  <a:pt x="-125213" y="2522807"/>
                  <a:pt x="-297379" y="2444000"/>
                  <a:pt x="-505561" y="2330005"/>
                </a:cubicBezTo>
                <a:cubicBezTo>
                  <a:pt x="-713743" y="2216010"/>
                  <a:pt x="-845168" y="2155922"/>
                  <a:pt x="-1075662" y="2066350"/>
                </a:cubicBezTo>
                <a:cubicBezTo>
                  <a:pt x="-980119" y="1943669"/>
                  <a:pt x="-875025" y="1879250"/>
                  <a:pt x="-706351" y="1709000"/>
                </a:cubicBezTo>
                <a:cubicBezTo>
                  <a:pt x="-537677" y="1538750"/>
                  <a:pt x="-503461" y="1514693"/>
                  <a:pt x="-380067" y="1393283"/>
                </a:cubicBezTo>
                <a:cubicBezTo>
                  <a:pt x="-256673" y="1271873"/>
                  <a:pt x="-102736" y="1123648"/>
                  <a:pt x="0" y="1025525"/>
                </a:cubicBezTo>
                <a:cubicBezTo>
                  <a:pt x="0" y="1025530"/>
                  <a:pt x="0" y="1025540"/>
                  <a:pt x="0" y="1025545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>
                      <a:gd name="adj1" fmla="val -66829"/>
                      <a:gd name="adj2" fmla="val -16418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rmAutofit lnSpcReduction="10000"/>
          </a:bodyPr>
          <a:lstStyle/>
          <a:p>
            <a:pPr lvl="0">
              <a:defRPr/>
            </a:pPr>
            <a:r>
              <a:rPr lang="hr-HR" sz="2800" b="1" dirty="0">
                <a:solidFill>
                  <a:srgbClr val="C00000"/>
                </a:solidFill>
                <a:latin typeface="High Tower Text" panose="02040502050506030303" pitchFamily="18" charset="0"/>
              </a:rPr>
              <a:t>Najzlatnije pravilo?</a:t>
            </a:r>
          </a:p>
          <a:p>
            <a:pPr lvl="0">
              <a:defRPr/>
            </a:pPr>
            <a:endParaRPr lang="hr-HR" sz="2800" b="1" dirty="0">
              <a:solidFill>
                <a:schemeClr val="tx1"/>
              </a:solidFill>
              <a:latin typeface="High Tower Text" panose="02040502050506030303" pitchFamily="18" charset="0"/>
            </a:endParaRP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hr-HR" sz="2800" dirty="0">
                <a:solidFill>
                  <a:schemeClr val="tx1"/>
                </a:solidFill>
                <a:latin typeface="High Tower Text" panose="02040502050506030303" pitchFamily="18" charset="0"/>
              </a:rPr>
              <a:t>Nema brisanja, uklanjanja, ni manipuliranja dokazima – to je strogo kažnjivo!!!</a:t>
            </a:r>
          </a:p>
          <a:p>
            <a:pPr lvl="0">
              <a:defRPr/>
            </a:pPr>
            <a:endParaRPr lang="hr-HR" sz="2800" b="1" dirty="0">
              <a:solidFill>
                <a:srgbClr val="C00000"/>
              </a:solidFill>
              <a:latin typeface="High Tower Text" panose="02040502050506030303" pitchFamily="18" charset="0"/>
            </a:endParaRPr>
          </a:p>
          <a:p>
            <a:pPr lvl="0">
              <a:defRPr/>
            </a:pPr>
            <a:r>
              <a:rPr lang="hr-HR" sz="2800" b="1" dirty="0" err="1">
                <a:solidFill>
                  <a:srgbClr val="C00000"/>
                </a:solidFill>
                <a:latin typeface="High Tower Text" panose="02040502050506030303" pitchFamily="18" charset="0"/>
              </a:rPr>
              <a:t>Tips</a:t>
            </a:r>
            <a:r>
              <a:rPr lang="hr-HR" sz="2800" b="1" dirty="0">
                <a:solidFill>
                  <a:srgbClr val="C00000"/>
                </a:solidFill>
                <a:latin typeface="High Tower Text" panose="02040502050506030303" pitchFamily="18" charset="0"/>
              </a:rPr>
              <a:t> and </a:t>
            </a:r>
            <a:r>
              <a:rPr lang="hr-HR" sz="2800" b="1" dirty="0" err="1">
                <a:solidFill>
                  <a:srgbClr val="C00000"/>
                </a:solidFill>
                <a:latin typeface="High Tower Text" panose="02040502050506030303" pitchFamily="18" charset="0"/>
              </a:rPr>
              <a:t>tricks</a:t>
            </a:r>
            <a:r>
              <a:rPr lang="hr-HR" sz="2800" b="1" dirty="0">
                <a:solidFill>
                  <a:srgbClr val="C00000"/>
                </a:solidFill>
                <a:latin typeface="High Tower Text" panose="02040502050506030303" pitchFamily="18" charset="0"/>
              </a:rPr>
              <a:t>:</a:t>
            </a:r>
          </a:p>
          <a:p>
            <a:pPr lvl="0">
              <a:defRPr/>
            </a:pPr>
            <a:endParaRPr lang="hr-HR" sz="2800" dirty="0">
              <a:solidFill>
                <a:schemeClr val="tx1"/>
              </a:solidFill>
              <a:latin typeface="High Tower Text" panose="0204050205050603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hr-HR" sz="2800" dirty="0">
                <a:solidFill>
                  <a:schemeClr val="tx1"/>
                </a:solidFill>
                <a:latin typeface="High Tower Text" panose="02040502050506030303" pitchFamily="18" charset="0"/>
              </a:rPr>
              <a:t>Naravno, zabranjeno je dati i uputu da se to napravi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hr-HR" sz="2800" dirty="0">
                <a:solidFill>
                  <a:schemeClr val="tx1"/>
                </a:solidFill>
                <a:latin typeface="High Tower Text" panose="02040502050506030303" pitchFamily="18" charset="0"/>
              </a:rPr>
              <a:t>Ako slučajno primite takvu uputu od nadređenog, odmah prijavite Pravniku!!!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A226FE-C581-E066-9944-4DCBBA128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6190" y="825973"/>
            <a:ext cx="1769700" cy="116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9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5AB53-485E-FA4B-A207-E536EC1C7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2250B3-C43E-DC0A-2AEA-0AD1F6639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33699"/>
            <a:ext cx="3742100" cy="3924299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6DA91ACA-FCE5-F5DF-7F67-8C799D6D5413}"/>
              </a:ext>
            </a:extLst>
          </p:cNvPr>
          <p:cNvSpPr/>
          <p:nvPr/>
        </p:nvSpPr>
        <p:spPr>
          <a:xfrm>
            <a:off x="3933825" y="333377"/>
            <a:ext cx="8058150" cy="6343648"/>
          </a:xfrm>
          <a:custGeom>
            <a:avLst/>
            <a:gdLst>
              <a:gd name="csX0" fmla="*/ 0 w 8058150"/>
              <a:gd name="csY0" fmla="*/ 1057296 h 6343648"/>
              <a:gd name="csX1" fmla="*/ 1057296 w 8058150"/>
              <a:gd name="csY1" fmla="*/ 0 h 6343648"/>
              <a:gd name="csX2" fmla="*/ 1343025 w 8058150"/>
              <a:gd name="csY2" fmla="*/ 0 h 6343648"/>
              <a:gd name="csX3" fmla="*/ 1343025 w 8058150"/>
              <a:gd name="csY3" fmla="*/ 0 h 6343648"/>
              <a:gd name="csX4" fmla="*/ 2014538 w 8058150"/>
              <a:gd name="csY4" fmla="*/ 0 h 6343648"/>
              <a:gd name="csX5" fmla="*/ 2706196 w 8058150"/>
              <a:gd name="csY5" fmla="*/ 0 h 6343648"/>
              <a:gd name="csX6" fmla="*/ 3357563 w 8058150"/>
              <a:gd name="csY6" fmla="*/ 0 h 6343648"/>
              <a:gd name="csX7" fmla="*/ 3891912 w 8058150"/>
              <a:gd name="csY7" fmla="*/ 0 h 6343648"/>
              <a:gd name="csX8" fmla="*/ 4499128 w 8058150"/>
              <a:gd name="csY8" fmla="*/ 0 h 6343648"/>
              <a:gd name="csX9" fmla="*/ 5106343 w 8058150"/>
              <a:gd name="csY9" fmla="*/ 0 h 6343648"/>
              <a:gd name="csX10" fmla="*/ 5604259 w 8058150"/>
              <a:gd name="csY10" fmla="*/ 0 h 6343648"/>
              <a:gd name="csX11" fmla="*/ 6247907 w 8058150"/>
              <a:gd name="csY11" fmla="*/ 0 h 6343648"/>
              <a:gd name="csX12" fmla="*/ 7000854 w 8058150"/>
              <a:gd name="csY12" fmla="*/ 0 h 6343648"/>
              <a:gd name="csX13" fmla="*/ 8058150 w 8058150"/>
              <a:gd name="csY13" fmla="*/ 1057296 h 6343648"/>
              <a:gd name="csX14" fmla="*/ 8058150 w 8058150"/>
              <a:gd name="csY14" fmla="*/ 1057275 h 6343648"/>
              <a:gd name="csX15" fmla="*/ 8058150 w 8058150"/>
              <a:gd name="csY15" fmla="*/ 1057275 h 6343648"/>
              <a:gd name="csX16" fmla="*/ 8058150 w 8058150"/>
              <a:gd name="csY16" fmla="*/ 1601771 h 6343648"/>
              <a:gd name="csX17" fmla="*/ 8058150 w 8058150"/>
              <a:gd name="csY17" fmla="*/ 2098691 h 6343648"/>
              <a:gd name="csX18" fmla="*/ 8058150 w 8058150"/>
              <a:gd name="csY18" fmla="*/ 2643187 h 6343648"/>
              <a:gd name="csX19" fmla="*/ 8058150 w 8058150"/>
              <a:gd name="csY19" fmla="*/ 3303978 h 6343648"/>
              <a:gd name="csX20" fmla="*/ 8058150 w 8058150"/>
              <a:gd name="csY20" fmla="*/ 4017633 h 6343648"/>
              <a:gd name="csX21" fmla="*/ 8058150 w 8058150"/>
              <a:gd name="csY21" fmla="*/ 5286352 h 6343648"/>
              <a:gd name="csX22" fmla="*/ 7000854 w 8058150"/>
              <a:gd name="csY22" fmla="*/ 6343648 h 6343648"/>
              <a:gd name="csX23" fmla="*/ 6320773 w 8058150"/>
              <a:gd name="csY23" fmla="*/ 6343648 h 6343648"/>
              <a:gd name="csX24" fmla="*/ 5677125 w 8058150"/>
              <a:gd name="csY24" fmla="*/ 6343648 h 6343648"/>
              <a:gd name="csX25" fmla="*/ 5179209 w 8058150"/>
              <a:gd name="csY25" fmla="*/ 6343648 h 6343648"/>
              <a:gd name="csX26" fmla="*/ 4499128 w 8058150"/>
              <a:gd name="csY26" fmla="*/ 6343648 h 6343648"/>
              <a:gd name="csX27" fmla="*/ 3928345 w 8058150"/>
              <a:gd name="csY27" fmla="*/ 6343648 h 6343648"/>
              <a:gd name="csX28" fmla="*/ 3357563 w 8058150"/>
              <a:gd name="csY28" fmla="*/ 6343648 h 6343648"/>
              <a:gd name="csX29" fmla="*/ 2746486 w 8058150"/>
              <a:gd name="csY29" fmla="*/ 6343648 h 6343648"/>
              <a:gd name="csX30" fmla="*/ 2095119 w 8058150"/>
              <a:gd name="csY30" fmla="*/ 6343648 h 6343648"/>
              <a:gd name="csX31" fmla="*/ 1343025 w 8058150"/>
              <a:gd name="csY31" fmla="*/ 6343648 h 6343648"/>
              <a:gd name="csX32" fmla="*/ 1343025 w 8058150"/>
              <a:gd name="csY32" fmla="*/ 6343648 h 6343648"/>
              <a:gd name="csX33" fmla="*/ 1057296 w 8058150"/>
              <a:gd name="csY33" fmla="*/ 6343648 h 6343648"/>
              <a:gd name="csX34" fmla="*/ 0 w 8058150"/>
              <a:gd name="csY34" fmla="*/ 5286352 h 6343648"/>
              <a:gd name="csX35" fmla="*/ 0 w 8058150"/>
              <a:gd name="csY35" fmla="*/ 4704856 h 6343648"/>
              <a:gd name="csX36" fmla="*/ 0 w 8058150"/>
              <a:gd name="csY36" fmla="*/ 4123359 h 6343648"/>
              <a:gd name="csX37" fmla="*/ 0 w 8058150"/>
              <a:gd name="csY37" fmla="*/ 3515431 h 6343648"/>
              <a:gd name="csX38" fmla="*/ 0 w 8058150"/>
              <a:gd name="csY38" fmla="*/ 2643187 h 6343648"/>
              <a:gd name="csX39" fmla="*/ -380636 w 8058150"/>
              <a:gd name="csY39" fmla="*/ 2698715 h 6343648"/>
              <a:gd name="csX40" fmla="*/ -746346 w 8058150"/>
              <a:gd name="csY40" fmla="*/ 2752065 h 6343648"/>
              <a:gd name="csX41" fmla="*/ -497564 w 8058150"/>
              <a:gd name="csY41" fmla="*/ 2187135 h 6343648"/>
              <a:gd name="csX42" fmla="*/ -233855 w 8058150"/>
              <a:gd name="csY42" fmla="*/ 1588309 h 6343648"/>
              <a:gd name="csX43" fmla="*/ 0 w 8058150"/>
              <a:gd name="csY43" fmla="*/ 1057275 h 6343648"/>
              <a:gd name="csX44" fmla="*/ 0 w 8058150"/>
              <a:gd name="csY44" fmla="*/ 1057296 h 634364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</a:cxnLst>
            <a:rect l="l" t="t" r="r" b="b"/>
            <a:pathLst>
              <a:path w="8058150" h="6343648" fill="none" extrusionOk="0">
                <a:moveTo>
                  <a:pt x="0" y="1057296"/>
                </a:moveTo>
                <a:cubicBezTo>
                  <a:pt x="4079" y="432138"/>
                  <a:pt x="501971" y="-84560"/>
                  <a:pt x="1057296" y="0"/>
                </a:cubicBezTo>
                <a:cubicBezTo>
                  <a:pt x="1170346" y="13254"/>
                  <a:pt x="1273802" y="9265"/>
                  <a:pt x="1343025" y="0"/>
                </a:cubicBezTo>
                <a:lnTo>
                  <a:pt x="1343025" y="0"/>
                </a:lnTo>
                <a:cubicBezTo>
                  <a:pt x="1528520" y="10414"/>
                  <a:pt x="1755234" y="-13935"/>
                  <a:pt x="2014538" y="0"/>
                </a:cubicBezTo>
                <a:cubicBezTo>
                  <a:pt x="2273842" y="13935"/>
                  <a:pt x="2560606" y="-27879"/>
                  <a:pt x="2706196" y="0"/>
                </a:cubicBezTo>
                <a:cubicBezTo>
                  <a:pt x="2851786" y="27879"/>
                  <a:pt x="3126192" y="2287"/>
                  <a:pt x="3357563" y="0"/>
                </a:cubicBezTo>
                <a:cubicBezTo>
                  <a:pt x="3509315" y="-22012"/>
                  <a:pt x="3742427" y="16515"/>
                  <a:pt x="3891912" y="0"/>
                </a:cubicBezTo>
                <a:cubicBezTo>
                  <a:pt x="4041397" y="-16515"/>
                  <a:pt x="4374979" y="-10579"/>
                  <a:pt x="4499128" y="0"/>
                </a:cubicBezTo>
                <a:cubicBezTo>
                  <a:pt x="4623277" y="10579"/>
                  <a:pt x="4900464" y="-1080"/>
                  <a:pt x="5106343" y="0"/>
                </a:cubicBezTo>
                <a:cubicBezTo>
                  <a:pt x="5312223" y="1080"/>
                  <a:pt x="5475505" y="-8670"/>
                  <a:pt x="5604259" y="0"/>
                </a:cubicBezTo>
                <a:cubicBezTo>
                  <a:pt x="5733013" y="8670"/>
                  <a:pt x="6080631" y="-25088"/>
                  <a:pt x="6247907" y="0"/>
                </a:cubicBezTo>
                <a:cubicBezTo>
                  <a:pt x="6415183" y="25088"/>
                  <a:pt x="6801489" y="33544"/>
                  <a:pt x="7000854" y="0"/>
                </a:cubicBezTo>
                <a:cubicBezTo>
                  <a:pt x="7524833" y="-69824"/>
                  <a:pt x="8061946" y="425279"/>
                  <a:pt x="8058150" y="1057296"/>
                </a:cubicBezTo>
                <a:cubicBezTo>
                  <a:pt x="8058151" y="1057289"/>
                  <a:pt x="8058149" y="1057278"/>
                  <a:pt x="8058150" y="1057275"/>
                </a:cubicBezTo>
                <a:lnTo>
                  <a:pt x="8058150" y="1057275"/>
                </a:lnTo>
                <a:cubicBezTo>
                  <a:pt x="8084401" y="1316952"/>
                  <a:pt x="8072209" y="1431475"/>
                  <a:pt x="8058150" y="1601771"/>
                </a:cubicBezTo>
                <a:cubicBezTo>
                  <a:pt x="8044091" y="1772067"/>
                  <a:pt x="8055682" y="1981714"/>
                  <a:pt x="8058150" y="2098691"/>
                </a:cubicBezTo>
                <a:cubicBezTo>
                  <a:pt x="8060618" y="2215668"/>
                  <a:pt x="8061914" y="2481777"/>
                  <a:pt x="8058150" y="2643187"/>
                </a:cubicBezTo>
                <a:cubicBezTo>
                  <a:pt x="8028815" y="2941891"/>
                  <a:pt x="8042585" y="2980233"/>
                  <a:pt x="8058150" y="3303978"/>
                </a:cubicBezTo>
                <a:cubicBezTo>
                  <a:pt x="8073715" y="3627723"/>
                  <a:pt x="8084935" y="3828501"/>
                  <a:pt x="8058150" y="4017633"/>
                </a:cubicBezTo>
                <a:cubicBezTo>
                  <a:pt x="8031365" y="4206766"/>
                  <a:pt x="8013229" y="5013636"/>
                  <a:pt x="8058150" y="5286352"/>
                </a:cubicBezTo>
                <a:cubicBezTo>
                  <a:pt x="8048487" y="5879349"/>
                  <a:pt x="7676241" y="6265872"/>
                  <a:pt x="7000854" y="6343648"/>
                </a:cubicBezTo>
                <a:cubicBezTo>
                  <a:pt x="6843190" y="6369816"/>
                  <a:pt x="6501338" y="6360456"/>
                  <a:pt x="6320773" y="6343648"/>
                </a:cubicBezTo>
                <a:cubicBezTo>
                  <a:pt x="6140208" y="6326840"/>
                  <a:pt x="5810090" y="6329570"/>
                  <a:pt x="5677125" y="6343648"/>
                </a:cubicBezTo>
                <a:cubicBezTo>
                  <a:pt x="5544160" y="6357726"/>
                  <a:pt x="5356402" y="6330388"/>
                  <a:pt x="5179209" y="6343648"/>
                </a:cubicBezTo>
                <a:cubicBezTo>
                  <a:pt x="5002016" y="6356908"/>
                  <a:pt x="4774633" y="6348741"/>
                  <a:pt x="4499128" y="6343648"/>
                </a:cubicBezTo>
                <a:cubicBezTo>
                  <a:pt x="4223623" y="6338555"/>
                  <a:pt x="4107157" y="6363452"/>
                  <a:pt x="3928345" y="6343648"/>
                </a:cubicBezTo>
                <a:cubicBezTo>
                  <a:pt x="3749533" y="6323844"/>
                  <a:pt x="3630114" y="6318815"/>
                  <a:pt x="3357563" y="6343648"/>
                </a:cubicBezTo>
                <a:cubicBezTo>
                  <a:pt x="3224689" y="6364469"/>
                  <a:pt x="2975173" y="6339012"/>
                  <a:pt x="2746486" y="6343648"/>
                </a:cubicBezTo>
                <a:cubicBezTo>
                  <a:pt x="2517799" y="6348284"/>
                  <a:pt x="2367491" y="6332954"/>
                  <a:pt x="2095119" y="6343648"/>
                </a:cubicBezTo>
                <a:cubicBezTo>
                  <a:pt x="1822747" y="6354342"/>
                  <a:pt x="1551692" y="6323779"/>
                  <a:pt x="1343025" y="6343648"/>
                </a:cubicBezTo>
                <a:lnTo>
                  <a:pt x="1343025" y="6343648"/>
                </a:lnTo>
                <a:cubicBezTo>
                  <a:pt x="1240087" y="6342694"/>
                  <a:pt x="1128610" y="6339918"/>
                  <a:pt x="1057296" y="6343648"/>
                </a:cubicBezTo>
                <a:cubicBezTo>
                  <a:pt x="535987" y="6365179"/>
                  <a:pt x="-25391" y="5891982"/>
                  <a:pt x="0" y="5286352"/>
                </a:cubicBezTo>
                <a:cubicBezTo>
                  <a:pt x="14130" y="5093793"/>
                  <a:pt x="12750" y="4967276"/>
                  <a:pt x="0" y="4704856"/>
                </a:cubicBezTo>
                <a:cubicBezTo>
                  <a:pt x="-12750" y="4442436"/>
                  <a:pt x="8014" y="4341048"/>
                  <a:pt x="0" y="4123359"/>
                </a:cubicBezTo>
                <a:cubicBezTo>
                  <a:pt x="-8014" y="3905670"/>
                  <a:pt x="17761" y="3664466"/>
                  <a:pt x="0" y="3515431"/>
                </a:cubicBezTo>
                <a:cubicBezTo>
                  <a:pt x="-17761" y="3366396"/>
                  <a:pt x="-4241" y="2995887"/>
                  <a:pt x="0" y="2643187"/>
                </a:cubicBezTo>
                <a:cubicBezTo>
                  <a:pt x="-154751" y="2663359"/>
                  <a:pt x="-280757" y="2669668"/>
                  <a:pt x="-380636" y="2698715"/>
                </a:cubicBezTo>
                <a:cubicBezTo>
                  <a:pt x="-480515" y="2727761"/>
                  <a:pt x="-567784" y="2734449"/>
                  <a:pt x="-746346" y="2752065"/>
                </a:cubicBezTo>
                <a:cubicBezTo>
                  <a:pt x="-655075" y="2544200"/>
                  <a:pt x="-613101" y="2415697"/>
                  <a:pt x="-497564" y="2187135"/>
                </a:cubicBezTo>
                <a:cubicBezTo>
                  <a:pt x="-382027" y="1958573"/>
                  <a:pt x="-356787" y="1813120"/>
                  <a:pt x="-233855" y="1588309"/>
                </a:cubicBezTo>
                <a:cubicBezTo>
                  <a:pt x="-110923" y="1363498"/>
                  <a:pt x="-100435" y="1322807"/>
                  <a:pt x="0" y="1057275"/>
                </a:cubicBezTo>
                <a:cubicBezTo>
                  <a:pt x="0" y="1057280"/>
                  <a:pt x="1" y="1057291"/>
                  <a:pt x="0" y="1057296"/>
                </a:cubicBezTo>
                <a:close/>
              </a:path>
              <a:path w="8058150" h="6343648" stroke="0" extrusionOk="0">
                <a:moveTo>
                  <a:pt x="0" y="1057296"/>
                </a:moveTo>
                <a:cubicBezTo>
                  <a:pt x="-79811" y="424139"/>
                  <a:pt x="419986" y="20035"/>
                  <a:pt x="1057296" y="0"/>
                </a:cubicBezTo>
                <a:cubicBezTo>
                  <a:pt x="1157081" y="-1293"/>
                  <a:pt x="1281660" y="-4824"/>
                  <a:pt x="1343025" y="0"/>
                </a:cubicBezTo>
                <a:lnTo>
                  <a:pt x="1343025" y="0"/>
                </a:lnTo>
                <a:cubicBezTo>
                  <a:pt x="1556679" y="-263"/>
                  <a:pt x="1861769" y="-25174"/>
                  <a:pt x="1994392" y="0"/>
                </a:cubicBezTo>
                <a:cubicBezTo>
                  <a:pt x="2127015" y="25174"/>
                  <a:pt x="2477620" y="28580"/>
                  <a:pt x="2645760" y="0"/>
                </a:cubicBezTo>
                <a:cubicBezTo>
                  <a:pt x="2813900" y="-28580"/>
                  <a:pt x="3088132" y="16222"/>
                  <a:pt x="3357563" y="0"/>
                </a:cubicBezTo>
                <a:cubicBezTo>
                  <a:pt x="3596390" y="-18199"/>
                  <a:pt x="3654588" y="1451"/>
                  <a:pt x="3891912" y="0"/>
                </a:cubicBezTo>
                <a:cubicBezTo>
                  <a:pt x="4129236" y="-1451"/>
                  <a:pt x="4242493" y="-18280"/>
                  <a:pt x="4499128" y="0"/>
                </a:cubicBezTo>
                <a:cubicBezTo>
                  <a:pt x="4755763" y="18280"/>
                  <a:pt x="4809391" y="10424"/>
                  <a:pt x="5033477" y="0"/>
                </a:cubicBezTo>
                <a:cubicBezTo>
                  <a:pt x="5257563" y="-10424"/>
                  <a:pt x="5354252" y="-7383"/>
                  <a:pt x="5567826" y="0"/>
                </a:cubicBezTo>
                <a:cubicBezTo>
                  <a:pt x="5781400" y="7383"/>
                  <a:pt x="5892890" y="-12182"/>
                  <a:pt x="6175041" y="0"/>
                </a:cubicBezTo>
                <a:cubicBezTo>
                  <a:pt x="6457193" y="12182"/>
                  <a:pt x="6808874" y="-27400"/>
                  <a:pt x="7000854" y="0"/>
                </a:cubicBezTo>
                <a:cubicBezTo>
                  <a:pt x="7600331" y="23951"/>
                  <a:pt x="8108422" y="534948"/>
                  <a:pt x="8058150" y="1057296"/>
                </a:cubicBezTo>
                <a:cubicBezTo>
                  <a:pt x="8058150" y="1057291"/>
                  <a:pt x="8058150" y="1057283"/>
                  <a:pt x="8058150" y="1057275"/>
                </a:cubicBezTo>
                <a:lnTo>
                  <a:pt x="8058150" y="1057275"/>
                </a:lnTo>
                <a:cubicBezTo>
                  <a:pt x="8064173" y="1175889"/>
                  <a:pt x="8080059" y="1451705"/>
                  <a:pt x="8058150" y="1585912"/>
                </a:cubicBezTo>
                <a:cubicBezTo>
                  <a:pt x="8036241" y="1720119"/>
                  <a:pt x="8048716" y="1869823"/>
                  <a:pt x="8058150" y="2146268"/>
                </a:cubicBezTo>
                <a:cubicBezTo>
                  <a:pt x="8067584" y="2422713"/>
                  <a:pt x="8048777" y="2427514"/>
                  <a:pt x="8058150" y="2643187"/>
                </a:cubicBezTo>
                <a:cubicBezTo>
                  <a:pt x="8048011" y="2913502"/>
                  <a:pt x="8054569" y="3070761"/>
                  <a:pt x="8058150" y="3224683"/>
                </a:cubicBezTo>
                <a:cubicBezTo>
                  <a:pt x="8061731" y="3378605"/>
                  <a:pt x="8038874" y="3635818"/>
                  <a:pt x="8058150" y="3832611"/>
                </a:cubicBezTo>
                <a:cubicBezTo>
                  <a:pt x="8077426" y="4029404"/>
                  <a:pt x="8048864" y="4316086"/>
                  <a:pt x="8058150" y="4466971"/>
                </a:cubicBezTo>
                <a:cubicBezTo>
                  <a:pt x="8067436" y="4617856"/>
                  <a:pt x="8067876" y="5116545"/>
                  <a:pt x="8058150" y="5286352"/>
                </a:cubicBezTo>
                <a:cubicBezTo>
                  <a:pt x="7992753" y="5904767"/>
                  <a:pt x="7605354" y="6226003"/>
                  <a:pt x="7000854" y="6343648"/>
                </a:cubicBezTo>
                <a:cubicBezTo>
                  <a:pt x="6882009" y="6345897"/>
                  <a:pt x="6732908" y="6335549"/>
                  <a:pt x="6502938" y="6343648"/>
                </a:cubicBezTo>
                <a:cubicBezTo>
                  <a:pt x="6272968" y="6351747"/>
                  <a:pt x="6208537" y="6330317"/>
                  <a:pt x="6005021" y="6343648"/>
                </a:cubicBezTo>
                <a:cubicBezTo>
                  <a:pt x="5801505" y="6356979"/>
                  <a:pt x="5625122" y="6359822"/>
                  <a:pt x="5361373" y="6343648"/>
                </a:cubicBezTo>
                <a:cubicBezTo>
                  <a:pt x="5097624" y="6327474"/>
                  <a:pt x="5013562" y="6335485"/>
                  <a:pt x="4827024" y="6343648"/>
                </a:cubicBezTo>
                <a:cubicBezTo>
                  <a:pt x="4640486" y="6351811"/>
                  <a:pt x="4331465" y="6331417"/>
                  <a:pt x="4146943" y="6343648"/>
                </a:cubicBezTo>
                <a:cubicBezTo>
                  <a:pt x="3962421" y="6355879"/>
                  <a:pt x="3591661" y="6340936"/>
                  <a:pt x="3357563" y="6343648"/>
                </a:cubicBezTo>
                <a:cubicBezTo>
                  <a:pt x="3227463" y="6332075"/>
                  <a:pt x="2938809" y="6349245"/>
                  <a:pt x="2746486" y="6343648"/>
                </a:cubicBezTo>
                <a:cubicBezTo>
                  <a:pt x="2554163" y="6338051"/>
                  <a:pt x="2315950" y="6360506"/>
                  <a:pt x="2054828" y="6343648"/>
                </a:cubicBezTo>
                <a:cubicBezTo>
                  <a:pt x="1793706" y="6326790"/>
                  <a:pt x="1517818" y="6320659"/>
                  <a:pt x="1343025" y="6343648"/>
                </a:cubicBezTo>
                <a:lnTo>
                  <a:pt x="1343025" y="6343648"/>
                </a:lnTo>
                <a:cubicBezTo>
                  <a:pt x="1217542" y="6354121"/>
                  <a:pt x="1191509" y="6344356"/>
                  <a:pt x="1057296" y="6343648"/>
                </a:cubicBezTo>
                <a:cubicBezTo>
                  <a:pt x="447635" y="6439944"/>
                  <a:pt x="51206" y="5884967"/>
                  <a:pt x="0" y="5286352"/>
                </a:cubicBezTo>
                <a:cubicBezTo>
                  <a:pt x="29501" y="5036196"/>
                  <a:pt x="12021" y="4773907"/>
                  <a:pt x="0" y="4599129"/>
                </a:cubicBezTo>
                <a:cubicBezTo>
                  <a:pt x="-12021" y="4424351"/>
                  <a:pt x="-20374" y="4175973"/>
                  <a:pt x="0" y="3991201"/>
                </a:cubicBezTo>
                <a:cubicBezTo>
                  <a:pt x="20374" y="3806429"/>
                  <a:pt x="-20451" y="3533448"/>
                  <a:pt x="0" y="3356842"/>
                </a:cubicBezTo>
                <a:cubicBezTo>
                  <a:pt x="20451" y="3180236"/>
                  <a:pt x="18904" y="2805730"/>
                  <a:pt x="0" y="2643187"/>
                </a:cubicBezTo>
                <a:cubicBezTo>
                  <a:pt x="-89529" y="2644507"/>
                  <a:pt x="-212551" y="2684818"/>
                  <a:pt x="-358246" y="2695448"/>
                </a:cubicBezTo>
                <a:cubicBezTo>
                  <a:pt x="-503941" y="2706078"/>
                  <a:pt x="-657152" y="2741676"/>
                  <a:pt x="-746346" y="2752065"/>
                </a:cubicBezTo>
                <a:cubicBezTo>
                  <a:pt x="-653014" y="2577208"/>
                  <a:pt x="-613879" y="2411983"/>
                  <a:pt x="-497564" y="2187135"/>
                </a:cubicBezTo>
                <a:cubicBezTo>
                  <a:pt x="-381249" y="1962287"/>
                  <a:pt x="-351309" y="1842767"/>
                  <a:pt x="-248782" y="1622205"/>
                </a:cubicBezTo>
                <a:cubicBezTo>
                  <a:pt x="-146255" y="1401643"/>
                  <a:pt x="-64325" y="1277795"/>
                  <a:pt x="0" y="1057275"/>
                </a:cubicBezTo>
                <a:cubicBezTo>
                  <a:pt x="0" y="1057285"/>
                  <a:pt x="1" y="1057290"/>
                  <a:pt x="0" y="1057296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>
                      <a:gd name="adj1" fmla="val -59262"/>
                      <a:gd name="adj2" fmla="val -6617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rmAutofit fontScale="85000" lnSpcReduction="20000"/>
          </a:bodyPr>
          <a:lstStyle/>
          <a:p>
            <a:pPr lvl="0">
              <a:defRPr/>
            </a:pPr>
            <a:r>
              <a:rPr lang="hr-HR" sz="2800" dirty="0">
                <a:solidFill>
                  <a:schemeClr val="tx1"/>
                </a:solidFill>
                <a:latin typeface="High Tower Text" panose="02040502050506030303" pitchFamily="18" charset="0"/>
              </a:rPr>
              <a:t>„Ma ne, ne treba biti prisutan Odvjetnik ni Pravnik… slobodno pitajte, nemam što skrivati!”</a:t>
            </a:r>
          </a:p>
          <a:p>
            <a:pPr lvl="0">
              <a:defRPr/>
            </a:pPr>
            <a:r>
              <a:rPr lang="hr-HR" sz="2800" dirty="0">
                <a:solidFill>
                  <a:schemeClr val="tx1"/>
                </a:solidFill>
                <a:latin typeface="High Tower Text" panose="02040502050506030303" pitchFamily="18" charset="0"/>
              </a:rPr>
              <a:t>„</a:t>
            </a:r>
            <a:r>
              <a:rPr lang="hr-HR" sz="2800" dirty="0" err="1">
                <a:solidFill>
                  <a:schemeClr val="tx1"/>
                </a:solidFill>
                <a:latin typeface="High Tower Text" panose="02040502050506030303" pitchFamily="18" charset="0"/>
              </a:rPr>
              <a:t>Hmmm</a:t>
            </a:r>
            <a:r>
              <a:rPr lang="hr-HR" sz="2800" dirty="0">
                <a:solidFill>
                  <a:schemeClr val="tx1"/>
                </a:solidFill>
                <a:latin typeface="High Tower Text" panose="02040502050506030303" pitchFamily="18" charset="0"/>
              </a:rPr>
              <a:t>, ovdje bih mogao malo slagati, sklizak je teren, ali nema šanse da dokažu da lažem, sve smo dogovarali usmeno…”</a:t>
            </a:r>
          </a:p>
          <a:p>
            <a:pPr lvl="0">
              <a:defRPr/>
            </a:pPr>
            <a:r>
              <a:rPr lang="hr-HR" sz="2800" dirty="0">
                <a:solidFill>
                  <a:schemeClr val="tx1"/>
                </a:solidFill>
                <a:latin typeface="High Tower Text" panose="02040502050506030303" pitchFamily="18" charset="0"/>
              </a:rPr>
              <a:t>„</a:t>
            </a:r>
            <a:r>
              <a:rPr lang="hr-HR" sz="2800" dirty="0" err="1">
                <a:solidFill>
                  <a:schemeClr val="tx1"/>
                </a:solidFill>
                <a:latin typeface="High Tower Text" panose="02040502050506030303" pitchFamily="18" charset="0"/>
              </a:rPr>
              <a:t>Hmmm</a:t>
            </a:r>
            <a:r>
              <a:rPr lang="hr-HR" sz="2800" dirty="0">
                <a:solidFill>
                  <a:schemeClr val="tx1"/>
                </a:solidFill>
                <a:latin typeface="High Tower Text" panose="02040502050506030303" pitchFamily="18" charset="0"/>
              </a:rPr>
              <a:t>, nije mi baš jasno što me ovdje pitaju, ma najbolje da ja njima sve detaljno ispričam…”</a:t>
            </a:r>
          </a:p>
          <a:p>
            <a:pPr lvl="0">
              <a:defRPr/>
            </a:pPr>
            <a:r>
              <a:rPr lang="hr-HR" sz="2800" dirty="0">
                <a:solidFill>
                  <a:schemeClr val="tx1"/>
                </a:solidFill>
                <a:latin typeface="High Tower Text" panose="02040502050506030303" pitchFamily="18" charset="0"/>
              </a:rPr>
              <a:t>„To nije u nadležnosti mojeg odjela, ali ja sam dobar s kolegama iz tog odjela, pa znam dosta o tome i sve ću vam ispričati!”</a:t>
            </a:r>
          </a:p>
          <a:p>
            <a:pPr lvl="0">
              <a:defRPr/>
            </a:pPr>
            <a:r>
              <a:rPr lang="hr-HR" sz="2800" dirty="0">
                <a:solidFill>
                  <a:schemeClr val="tx1"/>
                </a:solidFill>
                <a:latin typeface="High Tower Text" panose="02040502050506030303" pitchFamily="18" charset="0"/>
              </a:rPr>
              <a:t>„Ne znam baš točno, ali poprilično sam siguran da smo u tom segmentu market leader, dapače da smo u vladajućem položaju!”</a:t>
            </a:r>
          </a:p>
          <a:p>
            <a:pPr lvl="0">
              <a:defRPr/>
            </a:pPr>
            <a:r>
              <a:rPr lang="hr-HR" sz="2800" dirty="0">
                <a:solidFill>
                  <a:schemeClr val="tx1"/>
                </a:solidFill>
                <a:latin typeface="High Tower Text" panose="02040502050506030303" pitchFamily="18" charset="0"/>
              </a:rPr>
              <a:t>„Ne sjećam se, ali mislim da je taj sastanak bio nekad u travnju 2022. i da smo s naše strane bili kolega Mihanović, ja i još dvoje kolega, a s njihove strane su bili Perić, Ivanović i još netko.” </a:t>
            </a:r>
          </a:p>
          <a:p>
            <a:pPr lvl="0">
              <a:defRPr/>
            </a:pPr>
            <a:r>
              <a:rPr lang="hr-HR" sz="2800" dirty="0">
                <a:solidFill>
                  <a:schemeClr val="tx1"/>
                </a:solidFill>
                <a:latin typeface="High Tower Text" panose="02040502050506030303" pitchFamily="18" charset="0"/>
              </a:rPr>
              <a:t>„Ma ne trebam čitati zapisnik, vjerujem da ste sve dobro naveli…”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D607B3-2AFB-2FA3-9B79-13CDF2889663}"/>
              </a:ext>
            </a:extLst>
          </p:cNvPr>
          <p:cNvSpPr txBox="1"/>
          <p:nvPr/>
        </p:nvSpPr>
        <p:spPr>
          <a:xfrm>
            <a:off x="311126" y="333376"/>
            <a:ext cx="3238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hr-HR" sz="3600" b="1" dirty="0">
                <a:solidFill>
                  <a:srgbClr val="C00000"/>
                </a:solidFill>
                <a:latin typeface="High Tower Text" panose="02040502050506030303" pitchFamily="18" charset="0"/>
              </a:rPr>
              <a:t>Ispitivanje od strane AZTN-a</a:t>
            </a:r>
          </a:p>
        </p:txBody>
      </p:sp>
    </p:spTree>
    <p:extLst>
      <p:ext uri="{BB962C8B-B14F-4D97-AF65-F5344CB8AC3E}">
        <p14:creationId xmlns:p14="http://schemas.microsoft.com/office/powerpoint/2010/main" val="125533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72075-0CD9-A416-A630-BB042BC6F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D24167-1E2A-E602-9A2D-D4FE6D739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57358" y="752474"/>
            <a:ext cx="2534641" cy="6105525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F7ECF067-10B3-745E-CE05-2A0BFF6E4F8F}"/>
              </a:ext>
            </a:extLst>
          </p:cNvPr>
          <p:cNvSpPr/>
          <p:nvPr/>
        </p:nvSpPr>
        <p:spPr>
          <a:xfrm>
            <a:off x="104774" y="152400"/>
            <a:ext cx="9552583" cy="6534150"/>
          </a:xfrm>
          <a:custGeom>
            <a:avLst/>
            <a:gdLst>
              <a:gd name="csX0" fmla="*/ 0 w 9552583"/>
              <a:gd name="csY0" fmla="*/ 1089047 h 6534150"/>
              <a:gd name="csX1" fmla="*/ 1089047 w 9552583"/>
              <a:gd name="csY1" fmla="*/ 0 h 6534150"/>
              <a:gd name="csX2" fmla="*/ 1774350 w 9552583"/>
              <a:gd name="csY2" fmla="*/ 0 h 6534150"/>
              <a:gd name="csX3" fmla="*/ 2369988 w 9552583"/>
              <a:gd name="csY3" fmla="*/ 0 h 6534150"/>
              <a:gd name="csX4" fmla="*/ 2920792 w 9552583"/>
              <a:gd name="csY4" fmla="*/ 0 h 6534150"/>
              <a:gd name="csX5" fmla="*/ 3561263 w 9552583"/>
              <a:gd name="csY5" fmla="*/ 0 h 6534150"/>
              <a:gd name="csX6" fmla="*/ 4246566 w 9552583"/>
              <a:gd name="csY6" fmla="*/ 0 h 6534150"/>
              <a:gd name="csX7" fmla="*/ 4976703 w 9552583"/>
              <a:gd name="csY7" fmla="*/ 0 h 6534150"/>
              <a:gd name="csX8" fmla="*/ 5572340 w 9552583"/>
              <a:gd name="csY8" fmla="*/ 0 h 6534150"/>
              <a:gd name="csX9" fmla="*/ 5572340 w 9552583"/>
              <a:gd name="csY9" fmla="*/ 0 h 6534150"/>
              <a:gd name="csX10" fmla="*/ 6217139 w 9552583"/>
              <a:gd name="csY10" fmla="*/ 0 h 6534150"/>
              <a:gd name="csX11" fmla="*/ 6790294 w 9552583"/>
              <a:gd name="csY11" fmla="*/ 0 h 6534150"/>
              <a:gd name="csX12" fmla="*/ 7363450 w 9552583"/>
              <a:gd name="csY12" fmla="*/ 0 h 6534150"/>
              <a:gd name="csX13" fmla="*/ 7960486 w 9552583"/>
              <a:gd name="csY13" fmla="*/ 0 h 6534150"/>
              <a:gd name="csX14" fmla="*/ 8463536 w 9552583"/>
              <a:gd name="csY14" fmla="*/ 0 h 6534150"/>
              <a:gd name="csX15" fmla="*/ 9552583 w 9552583"/>
              <a:gd name="csY15" fmla="*/ 1089047 h 6534150"/>
              <a:gd name="csX16" fmla="*/ 9552583 w 9552583"/>
              <a:gd name="csY16" fmla="*/ 1742457 h 6534150"/>
              <a:gd name="csX17" fmla="*/ 9552583 w 9552583"/>
              <a:gd name="csY17" fmla="*/ 2450318 h 6534150"/>
              <a:gd name="csX18" fmla="*/ 9552583 w 9552583"/>
              <a:gd name="csY18" fmla="*/ 3185404 h 6534150"/>
              <a:gd name="csX19" fmla="*/ 9552583 w 9552583"/>
              <a:gd name="csY19" fmla="*/ 3811588 h 6534150"/>
              <a:gd name="csX20" fmla="*/ 10066799 w 9552583"/>
              <a:gd name="csY20" fmla="*/ 3343525 h 6534150"/>
              <a:gd name="csX21" fmla="*/ 9927961 w 9552583"/>
              <a:gd name="csY21" fmla="*/ 3910957 h 6534150"/>
              <a:gd name="csX22" fmla="*/ 9794265 w 9552583"/>
              <a:gd name="csY22" fmla="*/ 4457373 h 6534150"/>
              <a:gd name="csX23" fmla="*/ 9681137 w 9552583"/>
              <a:gd name="csY23" fmla="*/ 4919725 h 6534150"/>
              <a:gd name="csX24" fmla="*/ 9552583 w 9552583"/>
              <a:gd name="csY24" fmla="*/ 5445125 h 6534150"/>
              <a:gd name="csX25" fmla="*/ 9552583 w 9552583"/>
              <a:gd name="csY25" fmla="*/ 5445103 h 6534150"/>
              <a:gd name="csX26" fmla="*/ 8463536 w 9552583"/>
              <a:gd name="csY26" fmla="*/ 6534150 h 6534150"/>
              <a:gd name="csX27" fmla="*/ 7960486 w 9552583"/>
              <a:gd name="csY27" fmla="*/ 6534150 h 6534150"/>
              <a:gd name="csX28" fmla="*/ 7339568 w 9552583"/>
              <a:gd name="csY28" fmla="*/ 6534150 h 6534150"/>
              <a:gd name="csX29" fmla="*/ 6766413 w 9552583"/>
              <a:gd name="csY29" fmla="*/ 6534150 h 6534150"/>
              <a:gd name="csX30" fmla="*/ 6241021 w 9552583"/>
              <a:gd name="csY30" fmla="*/ 6534150 h 6534150"/>
              <a:gd name="csX31" fmla="*/ 5572340 w 9552583"/>
              <a:gd name="csY31" fmla="*/ 6534150 h 6534150"/>
              <a:gd name="csX32" fmla="*/ 5572340 w 9552583"/>
              <a:gd name="csY32" fmla="*/ 6534150 h 6534150"/>
              <a:gd name="csX33" fmla="*/ 4842204 w 9552583"/>
              <a:gd name="csY33" fmla="*/ 6534150 h 6534150"/>
              <a:gd name="csX34" fmla="*/ 4201733 w 9552583"/>
              <a:gd name="csY34" fmla="*/ 6534150 h 6534150"/>
              <a:gd name="csX35" fmla="*/ 3471597 w 9552583"/>
              <a:gd name="csY35" fmla="*/ 6534150 h 6534150"/>
              <a:gd name="csX36" fmla="*/ 2741461 w 9552583"/>
              <a:gd name="csY36" fmla="*/ 6534150 h 6534150"/>
              <a:gd name="csX37" fmla="*/ 2190656 w 9552583"/>
              <a:gd name="csY37" fmla="*/ 6534150 h 6534150"/>
              <a:gd name="csX38" fmla="*/ 1089047 w 9552583"/>
              <a:gd name="csY38" fmla="*/ 6534150 h 6534150"/>
              <a:gd name="csX39" fmla="*/ 0 w 9552583"/>
              <a:gd name="csY39" fmla="*/ 5445103 h 6534150"/>
              <a:gd name="csX40" fmla="*/ 0 w 9552583"/>
              <a:gd name="csY40" fmla="*/ 5445125 h 6534150"/>
              <a:gd name="csX41" fmla="*/ 0 w 9552583"/>
              <a:gd name="csY41" fmla="*/ 4933283 h 6534150"/>
              <a:gd name="csX42" fmla="*/ 0 w 9552583"/>
              <a:gd name="csY42" fmla="*/ 4356100 h 6534150"/>
              <a:gd name="csX43" fmla="*/ 0 w 9552583"/>
              <a:gd name="csY43" fmla="*/ 3811588 h 6534150"/>
              <a:gd name="csX44" fmla="*/ 0 w 9552583"/>
              <a:gd name="csY44" fmla="*/ 3811588 h 6534150"/>
              <a:gd name="csX45" fmla="*/ 0 w 9552583"/>
              <a:gd name="csY45" fmla="*/ 3076502 h 6534150"/>
              <a:gd name="csX46" fmla="*/ 0 w 9552583"/>
              <a:gd name="csY46" fmla="*/ 2477543 h 6534150"/>
              <a:gd name="csX47" fmla="*/ 0 w 9552583"/>
              <a:gd name="csY47" fmla="*/ 1824133 h 6534150"/>
              <a:gd name="csX48" fmla="*/ 0 w 9552583"/>
              <a:gd name="csY48" fmla="*/ 1089047 h 65341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</a:cxnLst>
            <a:rect l="l" t="t" r="r" b="b"/>
            <a:pathLst>
              <a:path w="9552583" h="6534150" fill="none" extrusionOk="0">
                <a:moveTo>
                  <a:pt x="0" y="1089047"/>
                </a:moveTo>
                <a:cubicBezTo>
                  <a:pt x="36552" y="430675"/>
                  <a:pt x="530660" y="-33898"/>
                  <a:pt x="1089047" y="0"/>
                </a:cubicBezTo>
                <a:cubicBezTo>
                  <a:pt x="1401352" y="32170"/>
                  <a:pt x="1495040" y="-2350"/>
                  <a:pt x="1774350" y="0"/>
                </a:cubicBezTo>
                <a:cubicBezTo>
                  <a:pt x="2053660" y="2350"/>
                  <a:pt x="2080165" y="12812"/>
                  <a:pt x="2369988" y="0"/>
                </a:cubicBezTo>
                <a:cubicBezTo>
                  <a:pt x="2659811" y="-12812"/>
                  <a:pt x="2713264" y="23914"/>
                  <a:pt x="2920792" y="0"/>
                </a:cubicBezTo>
                <a:cubicBezTo>
                  <a:pt x="3128320" y="-23914"/>
                  <a:pt x="3411453" y="-28648"/>
                  <a:pt x="3561263" y="0"/>
                </a:cubicBezTo>
                <a:cubicBezTo>
                  <a:pt x="3711073" y="28648"/>
                  <a:pt x="4027698" y="30099"/>
                  <a:pt x="4246566" y="0"/>
                </a:cubicBezTo>
                <a:cubicBezTo>
                  <a:pt x="4465434" y="-30099"/>
                  <a:pt x="4663314" y="30342"/>
                  <a:pt x="4976703" y="0"/>
                </a:cubicBezTo>
                <a:cubicBezTo>
                  <a:pt x="5290092" y="-30342"/>
                  <a:pt x="5442318" y="-18725"/>
                  <a:pt x="5572340" y="0"/>
                </a:cubicBezTo>
                <a:lnTo>
                  <a:pt x="5572340" y="0"/>
                </a:lnTo>
                <a:cubicBezTo>
                  <a:pt x="5786150" y="-31921"/>
                  <a:pt x="5946188" y="-30679"/>
                  <a:pt x="6217139" y="0"/>
                </a:cubicBezTo>
                <a:cubicBezTo>
                  <a:pt x="6488090" y="30679"/>
                  <a:pt x="6636703" y="-24272"/>
                  <a:pt x="6790294" y="0"/>
                </a:cubicBezTo>
                <a:cubicBezTo>
                  <a:pt x="6943885" y="24272"/>
                  <a:pt x="7161009" y="-20808"/>
                  <a:pt x="7363450" y="0"/>
                </a:cubicBezTo>
                <a:cubicBezTo>
                  <a:pt x="7565891" y="20808"/>
                  <a:pt x="7712224" y="-26057"/>
                  <a:pt x="7960486" y="0"/>
                </a:cubicBezTo>
                <a:cubicBezTo>
                  <a:pt x="8188925" y="16842"/>
                  <a:pt x="8338856" y="21745"/>
                  <a:pt x="8463536" y="0"/>
                </a:cubicBezTo>
                <a:cubicBezTo>
                  <a:pt x="9045593" y="-3368"/>
                  <a:pt x="9551799" y="467275"/>
                  <a:pt x="9552583" y="1089047"/>
                </a:cubicBezTo>
                <a:cubicBezTo>
                  <a:pt x="9574798" y="1275370"/>
                  <a:pt x="9563551" y="1451456"/>
                  <a:pt x="9552583" y="1742457"/>
                </a:cubicBezTo>
                <a:cubicBezTo>
                  <a:pt x="9541616" y="2033458"/>
                  <a:pt x="9585755" y="2138255"/>
                  <a:pt x="9552583" y="2450318"/>
                </a:cubicBezTo>
                <a:cubicBezTo>
                  <a:pt x="9519411" y="2762381"/>
                  <a:pt x="9565179" y="2967364"/>
                  <a:pt x="9552583" y="3185404"/>
                </a:cubicBezTo>
                <a:cubicBezTo>
                  <a:pt x="9539987" y="3403444"/>
                  <a:pt x="9582156" y="3517025"/>
                  <a:pt x="9552583" y="3811588"/>
                </a:cubicBezTo>
                <a:cubicBezTo>
                  <a:pt x="9802429" y="3584958"/>
                  <a:pt x="9831742" y="3518885"/>
                  <a:pt x="10066799" y="3343525"/>
                </a:cubicBezTo>
                <a:cubicBezTo>
                  <a:pt x="9982629" y="3587889"/>
                  <a:pt x="9943174" y="3757550"/>
                  <a:pt x="9927961" y="3910957"/>
                </a:cubicBezTo>
                <a:cubicBezTo>
                  <a:pt x="9912748" y="4064364"/>
                  <a:pt x="9849766" y="4233419"/>
                  <a:pt x="9794265" y="4457373"/>
                </a:cubicBezTo>
                <a:cubicBezTo>
                  <a:pt x="9738763" y="4681327"/>
                  <a:pt x="9743228" y="4698274"/>
                  <a:pt x="9681137" y="4919725"/>
                </a:cubicBezTo>
                <a:cubicBezTo>
                  <a:pt x="9619046" y="5141176"/>
                  <a:pt x="9636709" y="5209784"/>
                  <a:pt x="9552583" y="5445125"/>
                </a:cubicBezTo>
                <a:cubicBezTo>
                  <a:pt x="9552583" y="5445116"/>
                  <a:pt x="9552582" y="5445113"/>
                  <a:pt x="9552583" y="5445103"/>
                </a:cubicBezTo>
                <a:cubicBezTo>
                  <a:pt x="9672494" y="6038664"/>
                  <a:pt x="9062660" y="6434016"/>
                  <a:pt x="8463536" y="6534150"/>
                </a:cubicBezTo>
                <a:cubicBezTo>
                  <a:pt x="8311901" y="6557154"/>
                  <a:pt x="8107203" y="6525246"/>
                  <a:pt x="7960486" y="6534150"/>
                </a:cubicBezTo>
                <a:cubicBezTo>
                  <a:pt x="7662705" y="6522391"/>
                  <a:pt x="7522511" y="6533504"/>
                  <a:pt x="7339568" y="6534150"/>
                </a:cubicBezTo>
                <a:cubicBezTo>
                  <a:pt x="7156625" y="6534796"/>
                  <a:pt x="6995647" y="6551214"/>
                  <a:pt x="6766413" y="6534150"/>
                </a:cubicBezTo>
                <a:cubicBezTo>
                  <a:pt x="6537180" y="6517086"/>
                  <a:pt x="6440716" y="6541259"/>
                  <a:pt x="6241021" y="6534150"/>
                </a:cubicBezTo>
                <a:cubicBezTo>
                  <a:pt x="6041326" y="6527041"/>
                  <a:pt x="5836265" y="6554646"/>
                  <a:pt x="5572340" y="6534150"/>
                </a:cubicBezTo>
                <a:lnTo>
                  <a:pt x="5572340" y="6534150"/>
                </a:lnTo>
                <a:cubicBezTo>
                  <a:pt x="5373755" y="6551993"/>
                  <a:pt x="5205006" y="6550878"/>
                  <a:pt x="4842204" y="6534150"/>
                </a:cubicBezTo>
                <a:cubicBezTo>
                  <a:pt x="4479402" y="6517422"/>
                  <a:pt x="4474475" y="6550123"/>
                  <a:pt x="4201733" y="6534150"/>
                </a:cubicBezTo>
                <a:cubicBezTo>
                  <a:pt x="3928991" y="6518177"/>
                  <a:pt x="3627917" y="6567457"/>
                  <a:pt x="3471597" y="6534150"/>
                </a:cubicBezTo>
                <a:cubicBezTo>
                  <a:pt x="3315277" y="6500843"/>
                  <a:pt x="3023264" y="6548453"/>
                  <a:pt x="2741461" y="6534150"/>
                </a:cubicBezTo>
                <a:cubicBezTo>
                  <a:pt x="2459658" y="6519847"/>
                  <a:pt x="2435807" y="6552760"/>
                  <a:pt x="2190656" y="6534150"/>
                </a:cubicBezTo>
                <a:cubicBezTo>
                  <a:pt x="1945505" y="6515540"/>
                  <a:pt x="1332952" y="6489550"/>
                  <a:pt x="1089047" y="6534150"/>
                </a:cubicBezTo>
                <a:cubicBezTo>
                  <a:pt x="500217" y="6556032"/>
                  <a:pt x="-47018" y="6085296"/>
                  <a:pt x="0" y="5445103"/>
                </a:cubicBezTo>
                <a:cubicBezTo>
                  <a:pt x="0" y="5445112"/>
                  <a:pt x="0" y="5445118"/>
                  <a:pt x="0" y="5445125"/>
                </a:cubicBezTo>
                <a:cubicBezTo>
                  <a:pt x="440" y="5331335"/>
                  <a:pt x="-19031" y="5118447"/>
                  <a:pt x="0" y="4933283"/>
                </a:cubicBezTo>
                <a:cubicBezTo>
                  <a:pt x="19031" y="4748119"/>
                  <a:pt x="-8847" y="4539089"/>
                  <a:pt x="0" y="4356100"/>
                </a:cubicBezTo>
                <a:cubicBezTo>
                  <a:pt x="8847" y="4173111"/>
                  <a:pt x="-515" y="3965306"/>
                  <a:pt x="0" y="3811588"/>
                </a:cubicBezTo>
                <a:lnTo>
                  <a:pt x="0" y="3811588"/>
                </a:lnTo>
                <a:cubicBezTo>
                  <a:pt x="5576" y="3501483"/>
                  <a:pt x="8715" y="3359345"/>
                  <a:pt x="0" y="3076502"/>
                </a:cubicBezTo>
                <a:cubicBezTo>
                  <a:pt x="-8715" y="2793659"/>
                  <a:pt x="24021" y="2634006"/>
                  <a:pt x="0" y="2477543"/>
                </a:cubicBezTo>
                <a:cubicBezTo>
                  <a:pt x="-24021" y="2321080"/>
                  <a:pt x="-17115" y="1984679"/>
                  <a:pt x="0" y="1824133"/>
                </a:cubicBezTo>
                <a:cubicBezTo>
                  <a:pt x="17115" y="1663587"/>
                  <a:pt x="-19844" y="1415455"/>
                  <a:pt x="0" y="1089047"/>
                </a:cubicBezTo>
                <a:close/>
              </a:path>
              <a:path w="9552583" h="6534150" stroke="0" extrusionOk="0">
                <a:moveTo>
                  <a:pt x="0" y="1089047"/>
                </a:moveTo>
                <a:cubicBezTo>
                  <a:pt x="-20385" y="475009"/>
                  <a:pt x="377102" y="41465"/>
                  <a:pt x="1089047" y="0"/>
                </a:cubicBezTo>
                <a:cubicBezTo>
                  <a:pt x="1433218" y="-16174"/>
                  <a:pt x="1491603" y="4992"/>
                  <a:pt x="1819183" y="0"/>
                </a:cubicBezTo>
                <a:cubicBezTo>
                  <a:pt x="2146763" y="-4992"/>
                  <a:pt x="2279208" y="-24654"/>
                  <a:pt x="2414821" y="0"/>
                </a:cubicBezTo>
                <a:cubicBezTo>
                  <a:pt x="2550434" y="24654"/>
                  <a:pt x="2804535" y="7962"/>
                  <a:pt x="2965625" y="0"/>
                </a:cubicBezTo>
                <a:cubicBezTo>
                  <a:pt x="3126715" y="-7962"/>
                  <a:pt x="3441812" y="31271"/>
                  <a:pt x="3650929" y="0"/>
                </a:cubicBezTo>
                <a:cubicBezTo>
                  <a:pt x="3860046" y="-31271"/>
                  <a:pt x="3991264" y="9659"/>
                  <a:pt x="4246566" y="0"/>
                </a:cubicBezTo>
                <a:cubicBezTo>
                  <a:pt x="4501868" y="-9659"/>
                  <a:pt x="4735858" y="16939"/>
                  <a:pt x="4976703" y="0"/>
                </a:cubicBezTo>
                <a:cubicBezTo>
                  <a:pt x="5217548" y="-16939"/>
                  <a:pt x="5384796" y="10087"/>
                  <a:pt x="5572340" y="0"/>
                </a:cubicBezTo>
                <a:lnTo>
                  <a:pt x="5572340" y="0"/>
                </a:lnTo>
                <a:cubicBezTo>
                  <a:pt x="5735894" y="20622"/>
                  <a:pt x="5958449" y="11647"/>
                  <a:pt x="6217139" y="0"/>
                </a:cubicBezTo>
                <a:cubicBezTo>
                  <a:pt x="6475829" y="-11647"/>
                  <a:pt x="6591185" y="-20091"/>
                  <a:pt x="6861939" y="0"/>
                </a:cubicBezTo>
                <a:cubicBezTo>
                  <a:pt x="7132693" y="20091"/>
                  <a:pt x="7261420" y="11669"/>
                  <a:pt x="7435094" y="0"/>
                </a:cubicBezTo>
                <a:cubicBezTo>
                  <a:pt x="7608768" y="-11669"/>
                  <a:pt x="7797636" y="-2517"/>
                  <a:pt x="7960486" y="0"/>
                </a:cubicBezTo>
                <a:cubicBezTo>
                  <a:pt x="8161673" y="19318"/>
                  <a:pt x="8314907" y="-17074"/>
                  <a:pt x="8463536" y="0"/>
                </a:cubicBezTo>
                <a:cubicBezTo>
                  <a:pt x="9089407" y="-114806"/>
                  <a:pt x="9462143" y="502434"/>
                  <a:pt x="9552583" y="1089047"/>
                </a:cubicBezTo>
                <a:cubicBezTo>
                  <a:pt x="9569635" y="1271283"/>
                  <a:pt x="9580895" y="1567051"/>
                  <a:pt x="9552583" y="1824133"/>
                </a:cubicBezTo>
                <a:cubicBezTo>
                  <a:pt x="9524271" y="2081215"/>
                  <a:pt x="9539528" y="2294559"/>
                  <a:pt x="9552583" y="2531994"/>
                </a:cubicBezTo>
                <a:cubicBezTo>
                  <a:pt x="9565638" y="2769429"/>
                  <a:pt x="9610569" y="3518795"/>
                  <a:pt x="9552583" y="3811588"/>
                </a:cubicBezTo>
                <a:cubicBezTo>
                  <a:pt x="9690646" y="3731440"/>
                  <a:pt x="9878358" y="3530182"/>
                  <a:pt x="10066799" y="3343525"/>
                </a:cubicBezTo>
                <a:cubicBezTo>
                  <a:pt x="10015956" y="3606338"/>
                  <a:pt x="9961394" y="3723173"/>
                  <a:pt x="9927961" y="3910957"/>
                </a:cubicBezTo>
                <a:cubicBezTo>
                  <a:pt x="9894528" y="4098741"/>
                  <a:pt x="9843714" y="4349368"/>
                  <a:pt x="9789122" y="4478389"/>
                </a:cubicBezTo>
                <a:cubicBezTo>
                  <a:pt x="9734530" y="4607410"/>
                  <a:pt x="9674219" y="5048966"/>
                  <a:pt x="9552583" y="5445125"/>
                </a:cubicBezTo>
                <a:cubicBezTo>
                  <a:pt x="9552582" y="5445116"/>
                  <a:pt x="9552582" y="5445111"/>
                  <a:pt x="9552583" y="5445103"/>
                </a:cubicBezTo>
                <a:cubicBezTo>
                  <a:pt x="9519705" y="6145843"/>
                  <a:pt x="9041416" y="6581495"/>
                  <a:pt x="8463536" y="6534150"/>
                </a:cubicBezTo>
                <a:cubicBezTo>
                  <a:pt x="8217081" y="6519704"/>
                  <a:pt x="8115898" y="6529059"/>
                  <a:pt x="7960486" y="6534150"/>
                </a:cubicBezTo>
                <a:cubicBezTo>
                  <a:pt x="7733936" y="6525254"/>
                  <a:pt x="7611566" y="6509738"/>
                  <a:pt x="7435094" y="6534150"/>
                </a:cubicBezTo>
                <a:cubicBezTo>
                  <a:pt x="7258622" y="6558562"/>
                  <a:pt x="7060961" y="6505429"/>
                  <a:pt x="6814176" y="6534150"/>
                </a:cubicBezTo>
                <a:cubicBezTo>
                  <a:pt x="6567391" y="6562871"/>
                  <a:pt x="6415866" y="6558450"/>
                  <a:pt x="6288784" y="6534150"/>
                </a:cubicBezTo>
                <a:cubicBezTo>
                  <a:pt x="6161702" y="6509850"/>
                  <a:pt x="5734195" y="6515052"/>
                  <a:pt x="5572340" y="6534150"/>
                </a:cubicBezTo>
                <a:lnTo>
                  <a:pt x="5572340" y="6534150"/>
                </a:lnTo>
                <a:cubicBezTo>
                  <a:pt x="5317768" y="6525287"/>
                  <a:pt x="5250895" y="6551305"/>
                  <a:pt x="5021535" y="6534150"/>
                </a:cubicBezTo>
                <a:cubicBezTo>
                  <a:pt x="4792175" y="6516995"/>
                  <a:pt x="4485467" y="6531845"/>
                  <a:pt x="4291399" y="6534150"/>
                </a:cubicBezTo>
                <a:cubicBezTo>
                  <a:pt x="4097331" y="6536455"/>
                  <a:pt x="3992214" y="6547303"/>
                  <a:pt x="3695762" y="6534150"/>
                </a:cubicBezTo>
                <a:cubicBezTo>
                  <a:pt x="3399310" y="6520997"/>
                  <a:pt x="3308147" y="6528802"/>
                  <a:pt x="2965625" y="6534150"/>
                </a:cubicBezTo>
                <a:cubicBezTo>
                  <a:pt x="2623103" y="6539498"/>
                  <a:pt x="2603115" y="6555342"/>
                  <a:pt x="2414821" y="6534150"/>
                </a:cubicBezTo>
                <a:cubicBezTo>
                  <a:pt x="2226527" y="6512958"/>
                  <a:pt x="2035450" y="6521325"/>
                  <a:pt x="1908849" y="6534150"/>
                </a:cubicBezTo>
                <a:cubicBezTo>
                  <a:pt x="1782248" y="6546975"/>
                  <a:pt x="1348511" y="6561134"/>
                  <a:pt x="1089047" y="6534150"/>
                </a:cubicBezTo>
                <a:cubicBezTo>
                  <a:pt x="510060" y="6556385"/>
                  <a:pt x="-58548" y="5968272"/>
                  <a:pt x="0" y="5445103"/>
                </a:cubicBezTo>
                <a:cubicBezTo>
                  <a:pt x="0" y="5445113"/>
                  <a:pt x="1" y="5445116"/>
                  <a:pt x="0" y="5445125"/>
                </a:cubicBezTo>
                <a:cubicBezTo>
                  <a:pt x="1294" y="5246845"/>
                  <a:pt x="1043" y="5054635"/>
                  <a:pt x="0" y="4933283"/>
                </a:cubicBezTo>
                <a:cubicBezTo>
                  <a:pt x="-1043" y="4811931"/>
                  <a:pt x="8553" y="4606601"/>
                  <a:pt x="0" y="4437777"/>
                </a:cubicBezTo>
                <a:cubicBezTo>
                  <a:pt x="-8553" y="4268953"/>
                  <a:pt x="10128" y="3940532"/>
                  <a:pt x="0" y="3811588"/>
                </a:cubicBezTo>
                <a:lnTo>
                  <a:pt x="0" y="3811588"/>
                </a:lnTo>
                <a:cubicBezTo>
                  <a:pt x="2700" y="3596504"/>
                  <a:pt x="28965" y="3297013"/>
                  <a:pt x="0" y="3076502"/>
                </a:cubicBezTo>
                <a:cubicBezTo>
                  <a:pt x="-28965" y="2855991"/>
                  <a:pt x="-16956" y="2620913"/>
                  <a:pt x="0" y="2450318"/>
                </a:cubicBezTo>
                <a:cubicBezTo>
                  <a:pt x="16956" y="2279723"/>
                  <a:pt x="26163" y="1997328"/>
                  <a:pt x="0" y="1769682"/>
                </a:cubicBezTo>
                <a:cubicBezTo>
                  <a:pt x="-26163" y="1542036"/>
                  <a:pt x="1044" y="1308780"/>
                  <a:pt x="0" y="1089047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>
                      <a:gd name="adj1" fmla="val 55383"/>
                      <a:gd name="adj2" fmla="val 1170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lstStyle/>
          <a:p>
            <a:pPr>
              <a:defRPr/>
            </a:pPr>
            <a:r>
              <a:rPr lang="hr-HR" sz="2800" b="1" dirty="0">
                <a:solidFill>
                  <a:srgbClr val="C00000"/>
                </a:solidFill>
                <a:latin typeface="High Tower Text" panose="02040502050506030303" pitchFamily="18" charset="0"/>
              </a:rPr>
              <a:t>Ispitivanje od strane AZTN-a - </a:t>
            </a:r>
            <a:r>
              <a:rPr lang="hr-HR" sz="2800" b="1" dirty="0" err="1">
                <a:solidFill>
                  <a:srgbClr val="C00000"/>
                </a:solidFill>
                <a:latin typeface="High Tower Text" panose="02040502050506030303" pitchFamily="18" charset="0"/>
              </a:rPr>
              <a:t>tips</a:t>
            </a:r>
            <a:r>
              <a:rPr lang="hr-HR" sz="2800" b="1" dirty="0">
                <a:solidFill>
                  <a:srgbClr val="C00000"/>
                </a:solidFill>
                <a:latin typeface="High Tower Text" panose="02040502050506030303" pitchFamily="18" charset="0"/>
              </a:rPr>
              <a:t> and </a:t>
            </a:r>
            <a:r>
              <a:rPr lang="hr-HR" sz="2800" b="1" dirty="0" err="1">
                <a:solidFill>
                  <a:srgbClr val="C00000"/>
                </a:solidFill>
                <a:latin typeface="High Tower Text" panose="02040502050506030303" pitchFamily="18" charset="0"/>
              </a:rPr>
              <a:t>tricks</a:t>
            </a:r>
            <a:r>
              <a:rPr lang="hr-HR" sz="2800" b="1" dirty="0">
                <a:solidFill>
                  <a:srgbClr val="C00000"/>
                </a:solidFill>
                <a:latin typeface="High Tower Text" panose="02040502050506030303" pitchFamily="18" charset="0"/>
              </a:rPr>
              <a:t>:</a:t>
            </a:r>
          </a:p>
          <a:p>
            <a:pPr lvl="0">
              <a:defRPr/>
            </a:pPr>
            <a:endParaRPr lang="hr-HR" sz="2000" dirty="0">
              <a:solidFill>
                <a:schemeClr val="tx1"/>
              </a:solidFill>
              <a:latin typeface="High Tower Text" panose="02040502050506030303" pitchFamily="18" charset="0"/>
            </a:endParaRPr>
          </a:p>
          <a:p>
            <a:pPr marL="361950" lvl="0" indent="-361950">
              <a:buFont typeface="Wingdings" panose="05000000000000000000" pitchFamily="2" charset="2"/>
              <a:buChar char="ü"/>
              <a:defRPr/>
            </a:pPr>
            <a:r>
              <a:rPr lang="hr-HR" sz="2000" dirty="0">
                <a:solidFill>
                  <a:schemeClr val="tx1"/>
                </a:solidFill>
                <a:latin typeface="High Tower Text" panose="02040502050506030303" pitchFamily="18" charset="0"/>
              </a:rPr>
              <a:t>Tražite da Pravnik/Odvjetnik budu prisutni.</a:t>
            </a:r>
          </a:p>
          <a:p>
            <a:pPr marL="361950" lvl="0" indent="-361950">
              <a:buFont typeface="Wingdings" panose="05000000000000000000" pitchFamily="2" charset="2"/>
              <a:buChar char="ü"/>
              <a:defRPr/>
            </a:pPr>
            <a:r>
              <a:rPr lang="hr-HR" sz="2000" dirty="0">
                <a:solidFill>
                  <a:schemeClr val="tx1"/>
                </a:solidFill>
                <a:latin typeface="High Tower Text" panose="02040502050506030303" pitchFamily="18" charset="0"/>
              </a:rPr>
              <a:t>Na pitanja o kojima imate izravna saznanja, a u okviru su pretrage, trebate odgovoriti točno i potpuno. </a:t>
            </a:r>
          </a:p>
          <a:p>
            <a:pPr marL="361950" lvl="0" indent="-361950">
              <a:buFont typeface="Wingdings" panose="05000000000000000000" pitchFamily="2" charset="2"/>
              <a:buChar char="ü"/>
              <a:defRPr/>
            </a:pPr>
            <a:r>
              <a:rPr lang="hr-HR" sz="2000" dirty="0">
                <a:solidFill>
                  <a:schemeClr val="tx1"/>
                </a:solidFill>
                <a:latin typeface="High Tower Text" panose="02040502050506030303" pitchFamily="18" charset="0"/>
              </a:rPr>
              <a:t>Treba iznositi samo one činjenice o kojima imate izravna (neposredna) saznanja, a ne nagađati niti iznositi osobna mišljenja i stajališta.    </a:t>
            </a:r>
          </a:p>
          <a:p>
            <a:pPr marL="361950" lvl="0" indent="-361950">
              <a:buFont typeface="Wingdings" panose="05000000000000000000" pitchFamily="2" charset="2"/>
              <a:buChar char="ü"/>
              <a:defRPr/>
            </a:pPr>
            <a:r>
              <a:rPr lang="hr-HR" sz="2000" dirty="0">
                <a:solidFill>
                  <a:schemeClr val="tx1"/>
                </a:solidFill>
                <a:latin typeface="High Tower Text" panose="02040502050506030303" pitchFamily="18" charset="0"/>
              </a:rPr>
              <a:t>Ako se pitanje ne odnosi na vaš djelokrug, to jasno naznačite AZTN-u. </a:t>
            </a:r>
          </a:p>
          <a:p>
            <a:pPr marL="361950" lvl="0" indent="-361950">
              <a:buFont typeface="Wingdings" panose="05000000000000000000" pitchFamily="2" charset="2"/>
              <a:buChar char="ü"/>
              <a:defRPr/>
            </a:pPr>
            <a:r>
              <a:rPr lang="hr-HR" sz="2000" dirty="0">
                <a:solidFill>
                  <a:schemeClr val="tx1"/>
                </a:solidFill>
                <a:latin typeface="High Tower Text" panose="02040502050506030303" pitchFamily="18" charset="0"/>
              </a:rPr>
              <a:t>Ako vam je pitanje nejasno, nemojte odgovarati nego zatražite pojašnjenje. </a:t>
            </a:r>
          </a:p>
          <a:p>
            <a:pPr marL="361950" lvl="0" indent="-361950">
              <a:buFont typeface="Wingdings" panose="05000000000000000000" pitchFamily="2" charset="2"/>
              <a:buChar char="ü"/>
              <a:defRPr/>
            </a:pPr>
            <a:r>
              <a:rPr lang="hr-HR" sz="2000" dirty="0">
                <a:solidFill>
                  <a:schemeClr val="tx1"/>
                </a:solidFill>
                <a:latin typeface="High Tower Text" panose="02040502050506030303" pitchFamily="18" charset="0"/>
              </a:rPr>
              <a:t>Ako ne znate, ne sjećate se ili niste sigurni, nemojte nagađati. OK je odgovoriti „ne znam“ ili „ne sjećam se“. </a:t>
            </a:r>
          </a:p>
          <a:p>
            <a:pPr marL="361950" lvl="0" indent="-361950">
              <a:buFont typeface="Wingdings" panose="05000000000000000000" pitchFamily="2" charset="2"/>
              <a:buChar char="ü"/>
              <a:defRPr/>
            </a:pPr>
            <a:r>
              <a:rPr lang="hr-HR" sz="2000" dirty="0">
                <a:solidFill>
                  <a:schemeClr val="tx1"/>
                </a:solidFill>
                <a:latin typeface="High Tower Text" panose="02040502050506030303" pitchFamily="18" charset="0"/>
              </a:rPr>
              <a:t>Nemojte iznositi pravne kvalifikacije i osobna stajališta o komercijalnom ili pravnom položaju tvrtke, kao ni pojmove iz prava tržišnog natjecanja (npr. kartel, vladajući položaj i njegova zlouporaba, i sl.).</a:t>
            </a:r>
          </a:p>
          <a:p>
            <a:pPr marL="361950" lvl="0" indent="-361950">
              <a:buFont typeface="Wingdings" panose="05000000000000000000" pitchFamily="2" charset="2"/>
              <a:buChar char="ü"/>
              <a:defRPr/>
            </a:pPr>
            <a:r>
              <a:rPr lang="hr-HR" sz="2000" dirty="0">
                <a:solidFill>
                  <a:schemeClr val="tx1"/>
                </a:solidFill>
                <a:latin typeface="High Tower Text" panose="02040502050506030303" pitchFamily="18" charset="0"/>
              </a:rPr>
              <a:t>Imate pravo uskratiti odgovor na pojedina pitanja, ako bi vas odgovor na ta pitanja inkriminirao. </a:t>
            </a:r>
          </a:p>
          <a:p>
            <a:pPr marL="361950" lvl="0" indent="-361950">
              <a:buFont typeface="Wingdings" panose="05000000000000000000" pitchFamily="2" charset="2"/>
              <a:buChar char="ü"/>
              <a:defRPr/>
            </a:pPr>
            <a:r>
              <a:rPr lang="hr-HR" sz="2000" dirty="0">
                <a:solidFill>
                  <a:schemeClr val="tx1"/>
                </a:solidFill>
                <a:latin typeface="High Tower Text" panose="02040502050506030303" pitchFamily="18" charset="0"/>
              </a:rPr>
              <a:t>Pažljivo provjerite zapisnik i dajte primjedbu na bilo kakvu netočnost. Ukažite na svoju primjedbu Odvjetniku/Pravniku koji je prisutan vašem ispitivanju. </a:t>
            </a:r>
          </a:p>
        </p:txBody>
      </p:sp>
    </p:spTree>
    <p:extLst>
      <p:ext uri="{BB962C8B-B14F-4D97-AF65-F5344CB8AC3E}">
        <p14:creationId xmlns:p14="http://schemas.microsoft.com/office/powerpoint/2010/main" val="263503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EF503-6752-B9ED-671B-7E8219AB9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DE2CD5-FE58-A587-C33B-F511A6E4B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67270" cy="6858000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D1FE95A1-AE00-0FB8-AC7D-B672B26A6AE8}"/>
              </a:ext>
            </a:extLst>
          </p:cNvPr>
          <p:cNvSpPr/>
          <p:nvPr/>
        </p:nvSpPr>
        <p:spPr>
          <a:xfrm>
            <a:off x="7067549" y="333376"/>
            <a:ext cx="4987379" cy="6324838"/>
          </a:xfrm>
          <a:custGeom>
            <a:avLst/>
            <a:gdLst>
              <a:gd name="csX0" fmla="*/ 0 w 4987379"/>
              <a:gd name="csY0" fmla="*/ 831246 h 6324838"/>
              <a:gd name="csX1" fmla="*/ 831246 w 4987379"/>
              <a:gd name="csY1" fmla="*/ 0 h 6324838"/>
              <a:gd name="csX2" fmla="*/ 831230 w 4987379"/>
              <a:gd name="csY2" fmla="*/ 0 h 6324838"/>
              <a:gd name="csX3" fmla="*/ 831230 w 4987379"/>
              <a:gd name="csY3" fmla="*/ 0 h 6324838"/>
              <a:gd name="csX4" fmla="*/ 1442184 w 4987379"/>
              <a:gd name="csY4" fmla="*/ 0 h 6324838"/>
              <a:gd name="csX5" fmla="*/ 2078075 w 4987379"/>
              <a:gd name="csY5" fmla="*/ 0 h 6324838"/>
              <a:gd name="csX6" fmla="*/ 2791542 w 4987379"/>
              <a:gd name="csY6" fmla="*/ 0 h 6324838"/>
              <a:gd name="csX7" fmla="*/ 3505008 w 4987379"/>
              <a:gd name="csY7" fmla="*/ 0 h 6324838"/>
              <a:gd name="csX8" fmla="*/ 4156133 w 4987379"/>
              <a:gd name="csY8" fmla="*/ 0 h 6324838"/>
              <a:gd name="csX9" fmla="*/ 4987379 w 4987379"/>
              <a:gd name="csY9" fmla="*/ 831246 h 6324838"/>
              <a:gd name="csX10" fmla="*/ 4987379 w 4987379"/>
              <a:gd name="csY10" fmla="*/ 1054140 h 6324838"/>
              <a:gd name="csX11" fmla="*/ 4987379 w 4987379"/>
              <a:gd name="csY11" fmla="*/ 1054140 h 6324838"/>
              <a:gd name="csX12" fmla="*/ 4987379 w 4987379"/>
              <a:gd name="csY12" fmla="*/ 1597022 h 6324838"/>
              <a:gd name="csX13" fmla="*/ 4987379 w 4987379"/>
              <a:gd name="csY13" fmla="*/ 2139904 h 6324838"/>
              <a:gd name="csX14" fmla="*/ 4987379 w 4987379"/>
              <a:gd name="csY14" fmla="*/ 2635349 h 6324838"/>
              <a:gd name="csX15" fmla="*/ 4987379 w 4987379"/>
              <a:gd name="csY15" fmla="*/ 3235580 h 6324838"/>
              <a:gd name="csX16" fmla="*/ 4987379 w 4987379"/>
              <a:gd name="csY16" fmla="*/ 3778646 h 6324838"/>
              <a:gd name="csX17" fmla="*/ 4987379 w 4987379"/>
              <a:gd name="csY17" fmla="*/ 4321712 h 6324838"/>
              <a:gd name="csX18" fmla="*/ 4987379 w 4987379"/>
              <a:gd name="csY18" fmla="*/ 4864779 h 6324838"/>
              <a:gd name="csX19" fmla="*/ 4987379 w 4987379"/>
              <a:gd name="csY19" fmla="*/ 5493592 h 6324838"/>
              <a:gd name="csX20" fmla="*/ 4156133 w 4987379"/>
              <a:gd name="csY20" fmla="*/ 6324838 h 6324838"/>
              <a:gd name="csX21" fmla="*/ 3525789 w 4987379"/>
              <a:gd name="csY21" fmla="*/ 6324838 h 6324838"/>
              <a:gd name="csX22" fmla="*/ 2853883 w 4987379"/>
              <a:gd name="csY22" fmla="*/ 6324838 h 6324838"/>
              <a:gd name="csX23" fmla="*/ 2078075 w 4987379"/>
              <a:gd name="csY23" fmla="*/ 6324838 h 6324838"/>
              <a:gd name="csX24" fmla="*/ 1479589 w 4987379"/>
              <a:gd name="csY24" fmla="*/ 6324838 h 6324838"/>
              <a:gd name="csX25" fmla="*/ 831230 w 4987379"/>
              <a:gd name="csY25" fmla="*/ 6324838 h 6324838"/>
              <a:gd name="csX26" fmla="*/ 831230 w 4987379"/>
              <a:gd name="csY26" fmla="*/ 6324838 h 6324838"/>
              <a:gd name="csX27" fmla="*/ 831246 w 4987379"/>
              <a:gd name="csY27" fmla="*/ 6324838 h 6324838"/>
              <a:gd name="csX28" fmla="*/ 0 w 4987379"/>
              <a:gd name="csY28" fmla="*/ 5493592 h 6324838"/>
              <a:gd name="csX29" fmla="*/ 0 w 4987379"/>
              <a:gd name="csY29" fmla="*/ 4921943 h 6324838"/>
              <a:gd name="csX30" fmla="*/ 0 w 4987379"/>
              <a:gd name="csY30" fmla="*/ 4293130 h 6324838"/>
              <a:gd name="csX31" fmla="*/ 0 w 4987379"/>
              <a:gd name="csY31" fmla="*/ 3807229 h 6324838"/>
              <a:gd name="csX32" fmla="*/ 0 w 4987379"/>
              <a:gd name="csY32" fmla="*/ 3178415 h 6324838"/>
              <a:gd name="csX33" fmla="*/ 0 w 4987379"/>
              <a:gd name="csY33" fmla="*/ 2635349 h 6324838"/>
              <a:gd name="csX34" fmla="*/ -326743 w 4987379"/>
              <a:gd name="csY34" fmla="*/ 2090185 h 6324838"/>
              <a:gd name="csX35" fmla="*/ -675029 w 4987379"/>
              <a:gd name="csY35" fmla="*/ 1509075 h 6324838"/>
              <a:gd name="csX36" fmla="*/ -1077174 w 4987379"/>
              <a:gd name="csY36" fmla="*/ 838104 h 6324838"/>
              <a:gd name="csX37" fmla="*/ -560130 w 4987379"/>
              <a:gd name="csY37" fmla="*/ 941801 h 6324838"/>
              <a:gd name="csX38" fmla="*/ 0 w 4987379"/>
              <a:gd name="csY38" fmla="*/ 1054140 h 6324838"/>
              <a:gd name="csX39" fmla="*/ 0 w 4987379"/>
              <a:gd name="csY39" fmla="*/ 831246 h 632483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</a:cxnLst>
            <a:rect l="l" t="t" r="r" b="b"/>
            <a:pathLst>
              <a:path w="4987379" h="6324838" fill="none" extrusionOk="0">
                <a:moveTo>
                  <a:pt x="0" y="831246"/>
                </a:moveTo>
                <a:cubicBezTo>
                  <a:pt x="-14891" y="345564"/>
                  <a:pt x="319648" y="24406"/>
                  <a:pt x="831246" y="0"/>
                </a:cubicBezTo>
                <a:cubicBezTo>
                  <a:pt x="831238" y="0"/>
                  <a:pt x="831235" y="1"/>
                  <a:pt x="831230" y="0"/>
                </a:cubicBezTo>
                <a:lnTo>
                  <a:pt x="831230" y="0"/>
                </a:lnTo>
                <a:cubicBezTo>
                  <a:pt x="985383" y="-16471"/>
                  <a:pt x="1169972" y="29172"/>
                  <a:pt x="1442184" y="0"/>
                </a:cubicBezTo>
                <a:cubicBezTo>
                  <a:pt x="1714396" y="-29172"/>
                  <a:pt x="1905668" y="-29152"/>
                  <a:pt x="2078075" y="0"/>
                </a:cubicBezTo>
                <a:cubicBezTo>
                  <a:pt x="2291883" y="5192"/>
                  <a:pt x="2461430" y="5580"/>
                  <a:pt x="2791542" y="0"/>
                </a:cubicBezTo>
                <a:cubicBezTo>
                  <a:pt x="3121654" y="-5580"/>
                  <a:pt x="3309798" y="21668"/>
                  <a:pt x="3505008" y="0"/>
                </a:cubicBezTo>
                <a:cubicBezTo>
                  <a:pt x="3700218" y="-21668"/>
                  <a:pt x="3864683" y="-2948"/>
                  <a:pt x="4156133" y="0"/>
                </a:cubicBezTo>
                <a:cubicBezTo>
                  <a:pt x="4668707" y="-4151"/>
                  <a:pt x="5011537" y="278649"/>
                  <a:pt x="4987379" y="831246"/>
                </a:cubicBezTo>
                <a:cubicBezTo>
                  <a:pt x="4981367" y="921828"/>
                  <a:pt x="4983718" y="955602"/>
                  <a:pt x="4987379" y="1054140"/>
                </a:cubicBezTo>
                <a:lnTo>
                  <a:pt x="4987379" y="1054140"/>
                </a:lnTo>
                <a:cubicBezTo>
                  <a:pt x="4976695" y="1285460"/>
                  <a:pt x="4980408" y="1434520"/>
                  <a:pt x="4987379" y="1597022"/>
                </a:cubicBezTo>
                <a:cubicBezTo>
                  <a:pt x="4994350" y="1759524"/>
                  <a:pt x="5014163" y="1933691"/>
                  <a:pt x="4987379" y="2139904"/>
                </a:cubicBezTo>
                <a:cubicBezTo>
                  <a:pt x="4960595" y="2346117"/>
                  <a:pt x="4991021" y="2396131"/>
                  <a:pt x="4987379" y="2635349"/>
                </a:cubicBezTo>
                <a:cubicBezTo>
                  <a:pt x="5014158" y="2820108"/>
                  <a:pt x="5012656" y="3015438"/>
                  <a:pt x="4987379" y="3235580"/>
                </a:cubicBezTo>
                <a:cubicBezTo>
                  <a:pt x="4962102" y="3455722"/>
                  <a:pt x="4981843" y="3512905"/>
                  <a:pt x="4987379" y="3778646"/>
                </a:cubicBezTo>
                <a:cubicBezTo>
                  <a:pt x="4992915" y="4044387"/>
                  <a:pt x="4977901" y="4077399"/>
                  <a:pt x="4987379" y="4321712"/>
                </a:cubicBezTo>
                <a:cubicBezTo>
                  <a:pt x="4996857" y="4566025"/>
                  <a:pt x="4965076" y="4713880"/>
                  <a:pt x="4987379" y="4864779"/>
                </a:cubicBezTo>
                <a:cubicBezTo>
                  <a:pt x="5009682" y="5015678"/>
                  <a:pt x="5004705" y="5205998"/>
                  <a:pt x="4987379" y="5493592"/>
                </a:cubicBezTo>
                <a:cubicBezTo>
                  <a:pt x="5014347" y="5994051"/>
                  <a:pt x="4651261" y="6326543"/>
                  <a:pt x="4156133" y="6324838"/>
                </a:cubicBezTo>
                <a:cubicBezTo>
                  <a:pt x="3956762" y="6323918"/>
                  <a:pt x="3694060" y="6353422"/>
                  <a:pt x="3525789" y="6324838"/>
                </a:cubicBezTo>
                <a:cubicBezTo>
                  <a:pt x="3357518" y="6296254"/>
                  <a:pt x="3159705" y="6291703"/>
                  <a:pt x="2853883" y="6324838"/>
                </a:cubicBezTo>
                <a:cubicBezTo>
                  <a:pt x="2548061" y="6357973"/>
                  <a:pt x="2414218" y="6311256"/>
                  <a:pt x="2078075" y="6324838"/>
                </a:cubicBezTo>
                <a:cubicBezTo>
                  <a:pt x="1931968" y="6350591"/>
                  <a:pt x="1670055" y="6330653"/>
                  <a:pt x="1479589" y="6324838"/>
                </a:cubicBezTo>
                <a:cubicBezTo>
                  <a:pt x="1289123" y="6319023"/>
                  <a:pt x="1012086" y="6348790"/>
                  <a:pt x="831230" y="6324838"/>
                </a:cubicBezTo>
                <a:lnTo>
                  <a:pt x="831230" y="6324838"/>
                </a:lnTo>
                <a:cubicBezTo>
                  <a:pt x="831235" y="6324837"/>
                  <a:pt x="831240" y="6324838"/>
                  <a:pt x="831246" y="6324838"/>
                </a:cubicBezTo>
                <a:cubicBezTo>
                  <a:pt x="385388" y="6320027"/>
                  <a:pt x="36672" y="6033601"/>
                  <a:pt x="0" y="5493592"/>
                </a:cubicBezTo>
                <a:cubicBezTo>
                  <a:pt x="-7977" y="5347548"/>
                  <a:pt x="15199" y="5137462"/>
                  <a:pt x="0" y="4921943"/>
                </a:cubicBezTo>
                <a:cubicBezTo>
                  <a:pt x="-15199" y="4706424"/>
                  <a:pt x="-2875" y="4578558"/>
                  <a:pt x="0" y="4293130"/>
                </a:cubicBezTo>
                <a:cubicBezTo>
                  <a:pt x="2875" y="4007702"/>
                  <a:pt x="8886" y="3995311"/>
                  <a:pt x="0" y="3807229"/>
                </a:cubicBezTo>
                <a:cubicBezTo>
                  <a:pt x="-8886" y="3619147"/>
                  <a:pt x="13090" y="3377473"/>
                  <a:pt x="0" y="3178415"/>
                </a:cubicBezTo>
                <a:cubicBezTo>
                  <a:pt x="-13090" y="2979357"/>
                  <a:pt x="17519" y="2821532"/>
                  <a:pt x="0" y="2635349"/>
                </a:cubicBezTo>
                <a:cubicBezTo>
                  <a:pt x="-167999" y="2390232"/>
                  <a:pt x="-211685" y="2324408"/>
                  <a:pt x="-326743" y="2090185"/>
                </a:cubicBezTo>
                <a:cubicBezTo>
                  <a:pt x="-441801" y="1855962"/>
                  <a:pt x="-584800" y="1656482"/>
                  <a:pt x="-675029" y="1509075"/>
                </a:cubicBezTo>
                <a:cubicBezTo>
                  <a:pt x="-765258" y="1361668"/>
                  <a:pt x="-969529" y="985603"/>
                  <a:pt x="-1077174" y="838104"/>
                </a:cubicBezTo>
                <a:cubicBezTo>
                  <a:pt x="-881890" y="861315"/>
                  <a:pt x="-694133" y="896795"/>
                  <a:pt x="-560130" y="941801"/>
                </a:cubicBezTo>
                <a:cubicBezTo>
                  <a:pt x="-426127" y="986807"/>
                  <a:pt x="-140774" y="1014855"/>
                  <a:pt x="0" y="1054140"/>
                </a:cubicBezTo>
                <a:cubicBezTo>
                  <a:pt x="-6661" y="952111"/>
                  <a:pt x="3248" y="913400"/>
                  <a:pt x="0" y="831246"/>
                </a:cubicBezTo>
                <a:close/>
              </a:path>
              <a:path w="4987379" h="6324838" stroke="0" extrusionOk="0">
                <a:moveTo>
                  <a:pt x="0" y="831246"/>
                </a:moveTo>
                <a:cubicBezTo>
                  <a:pt x="-90556" y="316305"/>
                  <a:pt x="299252" y="27364"/>
                  <a:pt x="831246" y="0"/>
                </a:cubicBezTo>
                <a:cubicBezTo>
                  <a:pt x="831241" y="0"/>
                  <a:pt x="831237" y="1"/>
                  <a:pt x="831230" y="0"/>
                </a:cubicBezTo>
                <a:lnTo>
                  <a:pt x="831230" y="0"/>
                </a:lnTo>
                <a:cubicBezTo>
                  <a:pt x="1068323" y="28165"/>
                  <a:pt x="1314358" y="28666"/>
                  <a:pt x="1442184" y="0"/>
                </a:cubicBezTo>
                <a:cubicBezTo>
                  <a:pt x="1570010" y="-28666"/>
                  <a:pt x="1764171" y="-17722"/>
                  <a:pt x="2078075" y="0"/>
                </a:cubicBezTo>
                <a:cubicBezTo>
                  <a:pt x="2330259" y="2265"/>
                  <a:pt x="2643324" y="1442"/>
                  <a:pt x="2812322" y="0"/>
                </a:cubicBezTo>
                <a:cubicBezTo>
                  <a:pt x="2981320" y="-1442"/>
                  <a:pt x="3215489" y="8360"/>
                  <a:pt x="3505008" y="0"/>
                </a:cubicBezTo>
                <a:cubicBezTo>
                  <a:pt x="3794527" y="-8360"/>
                  <a:pt x="3994651" y="-19961"/>
                  <a:pt x="4156133" y="0"/>
                </a:cubicBezTo>
                <a:cubicBezTo>
                  <a:pt x="4713468" y="55005"/>
                  <a:pt x="5043917" y="385756"/>
                  <a:pt x="4987379" y="831246"/>
                </a:cubicBezTo>
                <a:cubicBezTo>
                  <a:pt x="4990239" y="931394"/>
                  <a:pt x="4982216" y="964693"/>
                  <a:pt x="4987379" y="1054140"/>
                </a:cubicBezTo>
                <a:lnTo>
                  <a:pt x="4987379" y="1054140"/>
                </a:lnTo>
                <a:cubicBezTo>
                  <a:pt x="5008136" y="1244077"/>
                  <a:pt x="5007520" y="1378525"/>
                  <a:pt x="4987379" y="1597022"/>
                </a:cubicBezTo>
                <a:cubicBezTo>
                  <a:pt x="4967238" y="1815519"/>
                  <a:pt x="4967425" y="2031542"/>
                  <a:pt x="4987379" y="2155716"/>
                </a:cubicBezTo>
                <a:cubicBezTo>
                  <a:pt x="5007333" y="2279890"/>
                  <a:pt x="5007610" y="2417653"/>
                  <a:pt x="4987379" y="2635349"/>
                </a:cubicBezTo>
                <a:cubicBezTo>
                  <a:pt x="4995049" y="2825001"/>
                  <a:pt x="4966572" y="2957438"/>
                  <a:pt x="4987379" y="3149833"/>
                </a:cubicBezTo>
                <a:cubicBezTo>
                  <a:pt x="5008186" y="3342228"/>
                  <a:pt x="5015356" y="3488457"/>
                  <a:pt x="4987379" y="3721481"/>
                </a:cubicBezTo>
                <a:cubicBezTo>
                  <a:pt x="4959402" y="3954505"/>
                  <a:pt x="5007890" y="4027114"/>
                  <a:pt x="4987379" y="4264548"/>
                </a:cubicBezTo>
                <a:cubicBezTo>
                  <a:pt x="4966868" y="4501982"/>
                  <a:pt x="4973350" y="4587524"/>
                  <a:pt x="4987379" y="4750449"/>
                </a:cubicBezTo>
                <a:cubicBezTo>
                  <a:pt x="5001408" y="4913374"/>
                  <a:pt x="5000754" y="5209428"/>
                  <a:pt x="4987379" y="5493592"/>
                </a:cubicBezTo>
                <a:cubicBezTo>
                  <a:pt x="5023374" y="5887789"/>
                  <a:pt x="4551476" y="6357614"/>
                  <a:pt x="4156133" y="6324838"/>
                </a:cubicBezTo>
                <a:cubicBezTo>
                  <a:pt x="3883828" y="6353776"/>
                  <a:pt x="3602855" y="6316752"/>
                  <a:pt x="3463447" y="6324838"/>
                </a:cubicBezTo>
                <a:cubicBezTo>
                  <a:pt x="3324039" y="6332924"/>
                  <a:pt x="2953573" y="6314888"/>
                  <a:pt x="2770761" y="6324838"/>
                </a:cubicBezTo>
                <a:cubicBezTo>
                  <a:pt x="2587949" y="6334788"/>
                  <a:pt x="2398346" y="6340465"/>
                  <a:pt x="2078075" y="6324838"/>
                </a:cubicBezTo>
                <a:cubicBezTo>
                  <a:pt x="1937000" y="6300648"/>
                  <a:pt x="1727223" y="6347815"/>
                  <a:pt x="1492058" y="6324838"/>
                </a:cubicBezTo>
                <a:cubicBezTo>
                  <a:pt x="1256893" y="6301861"/>
                  <a:pt x="1021022" y="6327432"/>
                  <a:pt x="831230" y="6324838"/>
                </a:cubicBezTo>
                <a:lnTo>
                  <a:pt x="831230" y="6324838"/>
                </a:lnTo>
                <a:cubicBezTo>
                  <a:pt x="831234" y="6324838"/>
                  <a:pt x="831241" y="6324838"/>
                  <a:pt x="831246" y="6324838"/>
                </a:cubicBezTo>
                <a:cubicBezTo>
                  <a:pt x="445895" y="6308665"/>
                  <a:pt x="16258" y="5966070"/>
                  <a:pt x="0" y="5493592"/>
                </a:cubicBezTo>
                <a:cubicBezTo>
                  <a:pt x="957" y="5274233"/>
                  <a:pt x="-24334" y="5021293"/>
                  <a:pt x="0" y="4864779"/>
                </a:cubicBezTo>
                <a:cubicBezTo>
                  <a:pt x="24334" y="4708265"/>
                  <a:pt x="28238" y="4491613"/>
                  <a:pt x="0" y="4264548"/>
                </a:cubicBezTo>
                <a:cubicBezTo>
                  <a:pt x="-28238" y="4037483"/>
                  <a:pt x="3138" y="3959925"/>
                  <a:pt x="0" y="3750064"/>
                </a:cubicBezTo>
                <a:cubicBezTo>
                  <a:pt x="-3138" y="3540203"/>
                  <a:pt x="1898" y="3373108"/>
                  <a:pt x="0" y="3264162"/>
                </a:cubicBezTo>
                <a:cubicBezTo>
                  <a:pt x="-1898" y="3155216"/>
                  <a:pt x="-22649" y="2837172"/>
                  <a:pt x="0" y="2635349"/>
                </a:cubicBezTo>
                <a:cubicBezTo>
                  <a:pt x="-184286" y="2355658"/>
                  <a:pt x="-253232" y="2154330"/>
                  <a:pt x="-369830" y="2018295"/>
                </a:cubicBezTo>
                <a:cubicBezTo>
                  <a:pt x="-486428" y="1882260"/>
                  <a:pt x="-572886" y="1682402"/>
                  <a:pt x="-707344" y="1455158"/>
                </a:cubicBezTo>
                <a:cubicBezTo>
                  <a:pt x="-841802" y="1227914"/>
                  <a:pt x="-977290" y="1061933"/>
                  <a:pt x="-1077174" y="838104"/>
                </a:cubicBezTo>
                <a:cubicBezTo>
                  <a:pt x="-892579" y="856896"/>
                  <a:pt x="-738020" y="887750"/>
                  <a:pt x="-570902" y="939641"/>
                </a:cubicBezTo>
                <a:cubicBezTo>
                  <a:pt x="-403784" y="991532"/>
                  <a:pt x="-227145" y="1024426"/>
                  <a:pt x="0" y="1054140"/>
                </a:cubicBezTo>
                <a:cubicBezTo>
                  <a:pt x="-6823" y="1007312"/>
                  <a:pt x="-3670" y="879970"/>
                  <a:pt x="0" y="831246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>
                      <a:gd name="adj1" fmla="val -71598"/>
                      <a:gd name="adj2" fmla="val -36749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rmAutofit/>
          </a:bodyPr>
          <a:lstStyle/>
          <a:p>
            <a:pPr lvl="0">
              <a:defRPr/>
            </a:pPr>
            <a:r>
              <a:rPr lang="hr-HR" sz="2800" b="1" dirty="0">
                <a:solidFill>
                  <a:srgbClr val="C00000"/>
                </a:solidFill>
                <a:latin typeface="High Tower Text" panose="02040502050506030303" pitchFamily="18" charset="0"/>
              </a:rPr>
              <a:t>Pretraga stana?</a:t>
            </a:r>
          </a:p>
          <a:p>
            <a:pPr lvl="0">
              <a:defRPr/>
            </a:pPr>
            <a:endParaRPr lang="hr-HR" sz="2800" b="1" dirty="0">
              <a:solidFill>
                <a:schemeClr val="tx1"/>
              </a:solidFill>
              <a:latin typeface="High Tower Text" panose="02040502050506030303" pitchFamily="18" charset="0"/>
            </a:endParaRP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hr-HR" sz="2800" dirty="0">
                <a:solidFill>
                  <a:schemeClr val="tx1"/>
                </a:solidFill>
                <a:latin typeface="High Tower Text" panose="02040502050506030303" pitchFamily="18" charset="0"/>
              </a:rPr>
              <a:t>Uz dva punoljetna svjedoka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endParaRPr lang="hr-HR" sz="2800" b="1" dirty="0">
              <a:solidFill>
                <a:srgbClr val="C00000"/>
              </a:solidFill>
              <a:latin typeface="High Tower Text" panose="02040502050506030303" pitchFamily="18" charset="0"/>
            </a:endParaRPr>
          </a:p>
          <a:p>
            <a:pPr lvl="0">
              <a:defRPr/>
            </a:pPr>
            <a:r>
              <a:rPr lang="hr-HR" sz="2800" b="1" dirty="0" err="1">
                <a:solidFill>
                  <a:srgbClr val="C00000"/>
                </a:solidFill>
                <a:latin typeface="High Tower Text" panose="02040502050506030303" pitchFamily="18" charset="0"/>
              </a:rPr>
              <a:t>Tips</a:t>
            </a:r>
            <a:r>
              <a:rPr lang="hr-HR" sz="2800" b="1" dirty="0">
                <a:solidFill>
                  <a:srgbClr val="C00000"/>
                </a:solidFill>
                <a:latin typeface="High Tower Text" panose="02040502050506030303" pitchFamily="18" charset="0"/>
              </a:rPr>
              <a:t> and </a:t>
            </a:r>
            <a:r>
              <a:rPr lang="hr-HR" sz="2800" b="1" dirty="0" err="1">
                <a:solidFill>
                  <a:srgbClr val="C00000"/>
                </a:solidFill>
                <a:latin typeface="High Tower Text" panose="02040502050506030303" pitchFamily="18" charset="0"/>
              </a:rPr>
              <a:t>tricks</a:t>
            </a:r>
            <a:r>
              <a:rPr lang="hr-HR" sz="2800" b="1" dirty="0">
                <a:solidFill>
                  <a:srgbClr val="C00000"/>
                </a:solidFill>
                <a:latin typeface="High Tower Text" panose="02040502050506030303" pitchFamily="18" charset="0"/>
              </a:rPr>
              <a:t>:</a:t>
            </a:r>
          </a:p>
          <a:p>
            <a:pPr lvl="0">
              <a:defRPr/>
            </a:pPr>
            <a:endParaRPr lang="hr-HR" sz="2800" dirty="0">
              <a:solidFill>
                <a:schemeClr val="tx1"/>
              </a:solidFill>
              <a:latin typeface="High Tower Text" panose="0204050205050603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hr-HR" sz="2800" dirty="0">
                <a:solidFill>
                  <a:schemeClr val="tx1"/>
                </a:solidFill>
                <a:latin typeface="High Tower Text" panose="02040502050506030303" pitchFamily="18" charset="0"/>
              </a:rPr>
              <a:t>Odmah zvati Pravnika pa on preuzima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hr-HR" sz="2800" dirty="0">
                <a:solidFill>
                  <a:schemeClr val="tx1"/>
                </a:solidFill>
                <a:latin typeface="High Tower Text" panose="02040502050506030303" pitchFamily="18" charset="0"/>
              </a:rPr>
              <a:t>Daljnja procedura kao da je </a:t>
            </a:r>
            <a:r>
              <a:rPr lang="hr-HR" sz="2800" dirty="0" err="1">
                <a:solidFill>
                  <a:schemeClr val="tx1"/>
                </a:solidFill>
                <a:latin typeface="High Tower Text" panose="02040502050506030303" pitchFamily="18" charset="0"/>
              </a:rPr>
              <a:t>dawn</a:t>
            </a:r>
            <a:r>
              <a:rPr lang="hr-HR" sz="2800" dirty="0">
                <a:solidFill>
                  <a:schemeClr val="tx1"/>
                </a:solidFill>
                <a:latin typeface="High Tower Text" panose="02040502050506030303" pitchFamily="18" charset="0"/>
              </a:rPr>
              <a:t> </a:t>
            </a:r>
            <a:r>
              <a:rPr lang="hr-HR" sz="2800" dirty="0" err="1">
                <a:solidFill>
                  <a:schemeClr val="tx1"/>
                </a:solidFill>
                <a:latin typeface="High Tower Text" panose="02040502050506030303" pitchFamily="18" charset="0"/>
              </a:rPr>
              <a:t>raid</a:t>
            </a:r>
            <a:r>
              <a:rPr lang="hr-HR" sz="2800" dirty="0">
                <a:solidFill>
                  <a:schemeClr val="tx1"/>
                </a:solidFill>
                <a:latin typeface="High Tower Text" panose="02040502050506030303" pitchFamily="18" charset="0"/>
              </a:rPr>
              <a:t> u poslovnim prostorijama </a:t>
            </a:r>
          </a:p>
        </p:txBody>
      </p:sp>
    </p:spTree>
    <p:extLst>
      <p:ext uri="{BB962C8B-B14F-4D97-AF65-F5344CB8AC3E}">
        <p14:creationId xmlns:p14="http://schemas.microsoft.com/office/powerpoint/2010/main" val="25809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D42FE-623D-319B-E7FD-6E034A47E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1E3771-8EB1-D73F-FBF5-896C4B2AA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748" y="3750048"/>
            <a:ext cx="2749779" cy="2934216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0A4C664C-A05B-0AFD-B007-46867127C16F}"/>
              </a:ext>
            </a:extLst>
          </p:cNvPr>
          <p:cNvSpPr/>
          <p:nvPr/>
        </p:nvSpPr>
        <p:spPr>
          <a:xfrm>
            <a:off x="447473" y="831466"/>
            <a:ext cx="8161506" cy="5195068"/>
          </a:xfrm>
          <a:custGeom>
            <a:avLst/>
            <a:gdLst>
              <a:gd name="csX0" fmla="*/ 0 w 8161506"/>
              <a:gd name="csY0" fmla="*/ 865862 h 5195068"/>
              <a:gd name="csX1" fmla="*/ 865862 w 8161506"/>
              <a:gd name="csY1" fmla="*/ 0 h 5195068"/>
              <a:gd name="csX2" fmla="*/ 1476081 w 8161506"/>
              <a:gd name="csY2" fmla="*/ 0 h 5195068"/>
              <a:gd name="csX3" fmla="*/ 2008400 w 8161506"/>
              <a:gd name="csY3" fmla="*/ 0 h 5195068"/>
              <a:gd name="csX4" fmla="*/ 2735470 w 8161506"/>
              <a:gd name="csY4" fmla="*/ 0 h 5195068"/>
              <a:gd name="csX5" fmla="*/ 3384640 w 8161506"/>
              <a:gd name="csY5" fmla="*/ 0 h 5195068"/>
              <a:gd name="csX6" fmla="*/ 4111710 w 8161506"/>
              <a:gd name="csY6" fmla="*/ 0 h 5195068"/>
              <a:gd name="csX7" fmla="*/ 4760879 w 8161506"/>
              <a:gd name="csY7" fmla="*/ 0 h 5195068"/>
              <a:gd name="csX8" fmla="*/ 4760879 w 8161506"/>
              <a:gd name="csY8" fmla="*/ 0 h 5195068"/>
              <a:gd name="csX9" fmla="*/ 5400197 w 8161506"/>
              <a:gd name="csY9" fmla="*/ 0 h 5195068"/>
              <a:gd name="csX10" fmla="*/ 6121130 w 8161506"/>
              <a:gd name="csY10" fmla="*/ 0 h 5195068"/>
              <a:gd name="csX11" fmla="*/ 6801255 w 8161506"/>
              <a:gd name="csY11" fmla="*/ 0 h 5195068"/>
              <a:gd name="csX12" fmla="*/ 7295644 w 8161506"/>
              <a:gd name="csY12" fmla="*/ 0 h 5195068"/>
              <a:gd name="csX13" fmla="*/ 8161506 w 8161506"/>
              <a:gd name="csY13" fmla="*/ 865862 h 5195068"/>
              <a:gd name="csX14" fmla="*/ 8161506 w 8161506"/>
              <a:gd name="csY14" fmla="*/ 865845 h 5195068"/>
              <a:gd name="csX15" fmla="*/ 8579538 w 8161506"/>
              <a:gd name="csY15" fmla="*/ 853805 h 5195068"/>
              <a:gd name="csX16" fmla="*/ 8965414 w 8161506"/>
              <a:gd name="csY16" fmla="*/ 842692 h 5195068"/>
              <a:gd name="csX17" fmla="*/ 8721562 w 8161506"/>
              <a:gd name="csY17" fmla="*/ 1243674 h 5195068"/>
              <a:gd name="csX18" fmla="*/ 8461632 w 8161506"/>
              <a:gd name="csY18" fmla="*/ 1671095 h 5195068"/>
              <a:gd name="csX19" fmla="*/ 8161506 w 8161506"/>
              <a:gd name="csY19" fmla="*/ 2164612 h 5195068"/>
              <a:gd name="csX20" fmla="*/ 8161506 w 8161506"/>
              <a:gd name="csY20" fmla="*/ 2662469 h 5195068"/>
              <a:gd name="csX21" fmla="*/ 8161506 w 8161506"/>
              <a:gd name="csY21" fmla="*/ 3138679 h 5195068"/>
              <a:gd name="csX22" fmla="*/ 8161506 w 8161506"/>
              <a:gd name="csY22" fmla="*/ 3614890 h 5195068"/>
              <a:gd name="csX23" fmla="*/ 8161506 w 8161506"/>
              <a:gd name="csY23" fmla="*/ 4329206 h 5195068"/>
              <a:gd name="csX24" fmla="*/ 7295644 w 8161506"/>
              <a:gd name="csY24" fmla="*/ 5195068 h 5195068"/>
              <a:gd name="csX25" fmla="*/ 6801255 w 8161506"/>
              <a:gd name="csY25" fmla="*/ 5195068 h 5195068"/>
              <a:gd name="csX26" fmla="*/ 6161937 w 8161506"/>
              <a:gd name="csY26" fmla="*/ 5195068 h 5195068"/>
              <a:gd name="csX27" fmla="*/ 5441004 w 8161506"/>
              <a:gd name="csY27" fmla="*/ 5195068 h 5195068"/>
              <a:gd name="csX28" fmla="*/ 4760879 w 8161506"/>
              <a:gd name="csY28" fmla="*/ 5195068 h 5195068"/>
              <a:gd name="csX29" fmla="*/ 4760879 w 8161506"/>
              <a:gd name="csY29" fmla="*/ 5195068 h 5195068"/>
              <a:gd name="csX30" fmla="*/ 4228560 w 8161506"/>
              <a:gd name="csY30" fmla="*/ 5195068 h 5195068"/>
              <a:gd name="csX31" fmla="*/ 3618341 w 8161506"/>
              <a:gd name="csY31" fmla="*/ 5195068 h 5195068"/>
              <a:gd name="csX32" fmla="*/ 2969171 w 8161506"/>
              <a:gd name="csY32" fmla="*/ 5195068 h 5195068"/>
              <a:gd name="csX33" fmla="*/ 2397902 w 8161506"/>
              <a:gd name="csY33" fmla="*/ 5195068 h 5195068"/>
              <a:gd name="csX34" fmla="*/ 1709782 w 8161506"/>
              <a:gd name="csY34" fmla="*/ 5195068 h 5195068"/>
              <a:gd name="csX35" fmla="*/ 865862 w 8161506"/>
              <a:gd name="csY35" fmla="*/ 5195068 h 5195068"/>
              <a:gd name="csX36" fmla="*/ 0 w 8161506"/>
              <a:gd name="csY36" fmla="*/ 4329206 h 5195068"/>
              <a:gd name="csX37" fmla="*/ 0 w 8161506"/>
              <a:gd name="csY37" fmla="*/ 3852995 h 5195068"/>
              <a:gd name="csX38" fmla="*/ 0 w 8161506"/>
              <a:gd name="csY38" fmla="*/ 3268555 h 5195068"/>
              <a:gd name="csX39" fmla="*/ 0 w 8161506"/>
              <a:gd name="csY39" fmla="*/ 2684115 h 5195068"/>
              <a:gd name="csX40" fmla="*/ 0 w 8161506"/>
              <a:gd name="csY40" fmla="*/ 2164612 h 5195068"/>
              <a:gd name="csX41" fmla="*/ 0 w 8161506"/>
              <a:gd name="csY41" fmla="*/ 1528216 h 5195068"/>
              <a:gd name="csX42" fmla="*/ 0 w 8161506"/>
              <a:gd name="csY42" fmla="*/ 865845 h 5195068"/>
              <a:gd name="csX43" fmla="*/ 0 w 8161506"/>
              <a:gd name="csY43" fmla="*/ 865845 h 5195068"/>
              <a:gd name="csX44" fmla="*/ 0 w 8161506"/>
              <a:gd name="csY44" fmla="*/ 865862 h 519506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</a:cxnLst>
            <a:rect l="l" t="t" r="r" b="b"/>
            <a:pathLst>
              <a:path w="8161506" h="5195068" fill="none" extrusionOk="0">
                <a:moveTo>
                  <a:pt x="0" y="865862"/>
                </a:moveTo>
                <a:cubicBezTo>
                  <a:pt x="11242" y="389587"/>
                  <a:pt x="299922" y="32101"/>
                  <a:pt x="865862" y="0"/>
                </a:cubicBezTo>
                <a:cubicBezTo>
                  <a:pt x="1074857" y="-26861"/>
                  <a:pt x="1257381" y="4116"/>
                  <a:pt x="1476081" y="0"/>
                </a:cubicBezTo>
                <a:cubicBezTo>
                  <a:pt x="1694781" y="-4116"/>
                  <a:pt x="1817168" y="-2540"/>
                  <a:pt x="2008400" y="0"/>
                </a:cubicBezTo>
                <a:cubicBezTo>
                  <a:pt x="2199632" y="2540"/>
                  <a:pt x="2520523" y="6384"/>
                  <a:pt x="2735470" y="0"/>
                </a:cubicBezTo>
                <a:cubicBezTo>
                  <a:pt x="2950417" y="-6384"/>
                  <a:pt x="3084559" y="25680"/>
                  <a:pt x="3384640" y="0"/>
                </a:cubicBezTo>
                <a:cubicBezTo>
                  <a:pt x="3684721" y="-25680"/>
                  <a:pt x="3916074" y="-26655"/>
                  <a:pt x="4111710" y="0"/>
                </a:cubicBezTo>
                <a:cubicBezTo>
                  <a:pt x="4307346" y="26655"/>
                  <a:pt x="4461497" y="-28918"/>
                  <a:pt x="4760879" y="0"/>
                </a:cubicBezTo>
                <a:lnTo>
                  <a:pt x="4760879" y="0"/>
                </a:lnTo>
                <a:cubicBezTo>
                  <a:pt x="5028962" y="14836"/>
                  <a:pt x="5134845" y="-14312"/>
                  <a:pt x="5400197" y="0"/>
                </a:cubicBezTo>
                <a:cubicBezTo>
                  <a:pt x="5665549" y="14312"/>
                  <a:pt x="5965301" y="9633"/>
                  <a:pt x="6121130" y="0"/>
                </a:cubicBezTo>
                <a:cubicBezTo>
                  <a:pt x="6276959" y="-9633"/>
                  <a:pt x="6501473" y="-19371"/>
                  <a:pt x="6801255" y="0"/>
                </a:cubicBezTo>
                <a:cubicBezTo>
                  <a:pt x="7027649" y="7119"/>
                  <a:pt x="7193283" y="16389"/>
                  <a:pt x="7295644" y="0"/>
                </a:cubicBezTo>
                <a:cubicBezTo>
                  <a:pt x="7811803" y="3444"/>
                  <a:pt x="8117851" y="383489"/>
                  <a:pt x="8161506" y="865862"/>
                </a:cubicBezTo>
                <a:cubicBezTo>
                  <a:pt x="8161507" y="865854"/>
                  <a:pt x="8161507" y="865852"/>
                  <a:pt x="8161506" y="865845"/>
                </a:cubicBezTo>
                <a:cubicBezTo>
                  <a:pt x="8364026" y="875186"/>
                  <a:pt x="8438492" y="857727"/>
                  <a:pt x="8579538" y="853805"/>
                </a:cubicBezTo>
                <a:cubicBezTo>
                  <a:pt x="8720584" y="849883"/>
                  <a:pt x="8858132" y="856363"/>
                  <a:pt x="8965414" y="842692"/>
                </a:cubicBezTo>
                <a:cubicBezTo>
                  <a:pt x="8878954" y="997455"/>
                  <a:pt x="8833906" y="1071640"/>
                  <a:pt x="8721562" y="1243674"/>
                </a:cubicBezTo>
                <a:cubicBezTo>
                  <a:pt x="8609219" y="1415708"/>
                  <a:pt x="8512549" y="1547899"/>
                  <a:pt x="8461632" y="1671095"/>
                </a:cubicBezTo>
                <a:cubicBezTo>
                  <a:pt x="8410715" y="1794291"/>
                  <a:pt x="8238294" y="1983461"/>
                  <a:pt x="8161506" y="2164612"/>
                </a:cubicBezTo>
                <a:cubicBezTo>
                  <a:pt x="8184602" y="2391390"/>
                  <a:pt x="8165625" y="2420579"/>
                  <a:pt x="8161506" y="2662469"/>
                </a:cubicBezTo>
                <a:cubicBezTo>
                  <a:pt x="8157387" y="2904359"/>
                  <a:pt x="8163396" y="2976329"/>
                  <a:pt x="8161506" y="3138679"/>
                </a:cubicBezTo>
                <a:cubicBezTo>
                  <a:pt x="8159617" y="3301029"/>
                  <a:pt x="8180896" y="3405084"/>
                  <a:pt x="8161506" y="3614890"/>
                </a:cubicBezTo>
                <a:cubicBezTo>
                  <a:pt x="8142116" y="3824696"/>
                  <a:pt x="8171827" y="4051416"/>
                  <a:pt x="8161506" y="4329206"/>
                </a:cubicBezTo>
                <a:cubicBezTo>
                  <a:pt x="8138946" y="4862378"/>
                  <a:pt x="7884900" y="5156065"/>
                  <a:pt x="7295644" y="5195068"/>
                </a:cubicBezTo>
                <a:cubicBezTo>
                  <a:pt x="7140856" y="5204378"/>
                  <a:pt x="6951699" y="5194024"/>
                  <a:pt x="6801255" y="5195068"/>
                </a:cubicBezTo>
                <a:cubicBezTo>
                  <a:pt x="6521230" y="5190960"/>
                  <a:pt x="6462493" y="5210599"/>
                  <a:pt x="6161937" y="5195068"/>
                </a:cubicBezTo>
                <a:cubicBezTo>
                  <a:pt x="5861381" y="5179537"/>
                  <a:pt x="5609978" y="5199151"/>
                  <a:pt x="5441004" y="5195068"/>
                </a:cubicBezTo>
                <a:cubicBezTo>
                  <a:pt x="5272030" y="5190985"/>
                  <a:pt x="5041041" y="5217530"/>
                  <a:pt x="4760879" y="5195068"/>
                </a:cubicBezTo>
                <a:lnTo>
                  <a:pt x="4760879" y="5195068"/>
                </a:lnTo>
                <a:cubicBezTo>
                  <a:pt x="4607459" y="5220265"/>
                  <a:pt x="4483650" y="5208351"/>
                  <a:pt x="4228560" y="5195068"/>
                </a:cubicBezTo>
                <a:cubicBezTo>
                  <a:pt x="3973470" y="5181785"/>
                  <a:pt x="3861016" y="5224209"/>
                  <a:pt x="3618341" y="5195068"/>
                </a:cubicBezTo>
                <a:cubicBezTo>
                  <a:pt x="3375666" y="5165927"/>
                  <a:pt x="3275096" y="5227334"/>
                  <a:pt x="2969171" y="5195068"/>
                </a:cubicBezTo>
                <a:cubicBezTo>
                  <a:pt x="2663246" y="5162803"/>
                  <a:pt x="2665248" y="5191652"/>
                  <a:pt x="2397902" y="5195068"/>
                </a:cubicBezTo>
                <a:cubicBezTo>
                  <a:pt x="2130556" y="5198484"/>
                  <a:pt x="1966751" y="5161449"/>
                  <a:pt x="1709782" y="5195068"/>
                </a:cubicBezTo>
                <a:cubicBezTo>
                  <a:pt x="1452813" y="5228687"/>
                  <a:pt x="1206360" y="5207830"/>
                  <a:pt x="865862" y="5195068"/>
                </a:cubicBezTo>
                <a:cubicBezTo>
                  <a:pt x="378177" y="5174132"/>
                  <a:pt x="6161" y="4853655"/>
                  <a:pt x="0" y="4329206"/>
                </a:cubicBezTo>
                <a:cubicBezTo>
                  <a:pt x="3799" y="4206863"/>
                  <a:pt x="13159" y="4031955"/>
                  <a:pt x="0" y="3852995"/>
                </a:cubicBezTo>
                <a:cubicBezTo>
                  <a:pt x="-13159" y="3674035"/>
                  <a:pt x="1403" y="3414330"/>
                  <a:pt x="0" y="3268555"/>
                </a:cubicBezTo>
                <a:cubicBezTo>
                  <a:pt x="-1403" y="3122780"/>
                  <a:pt x="-17470" y="2971722"/>
                  <a:pt x="0" y="2684115"/>
                </a:cubicBezTo>
                <a:cubicBezTo>
                  <a:pt x="17470" y="2396508"/>
                  <a:pt x="21250" y="2269672"/>
                  <a:pt x="0" y="2164612"/>
                </a:cubicBezTo>
                <a:cubicBezTo>
                  <a:pt x="-2191" y="1935781"/>
                  <a:pt x="23206" y="1765672"/>
                  <a:pt x="0" y="1528216"/>
                </a:cubicBezTo>
                <a:cubicBezTo>
                  <a:pt x="-23206" y="1290760"/>
                  <a:pt x="-18195" y="1181078"/>
                  <a:pt x="0" y="865845"/>
                </a:cubicBezTo>
                <a:lnTo>
                  <a:pt x="0" y="865845"/>
                </a:lnTo>
                <a:cubicBezTo>
                  <a:pt x="0" y="865853"/>
                  <a:pt x="0" y="865854"/>
                  <a:pt x="0" y="865862"/>
                </a:cubicBezTo>
                <a:close/>
              </a:path>
              <a:path w="8161506" h="5195068" stroke="0" extrusionOk="0">
                <a:moveTo>
                  <a:pt x="0" y="865862"/>
                </a:moveTo>
                <a:cubicBezTo>
                  <a:pt x="-88938" y="332801"/>
                  <a:pt x="320134" y="25344"/>
                  <a:pt x="865862" y="0"/>
                </a:cubicBezTo>
                <a:cubicBezTo>
                  <a:pt x="1145922" y="-25779"/>
                  <a:pt x="1255040" y="22919"/>
                  <a:pt x="1592932" y="0"/>
                </a:cubicBezTo>
                <a:cubicBezTo>
                  <a:pt x="1930824" y="-22919"/>
                  <a:pt x="2069578" y="7"/>
                  <a:pt x="2203151" y="0"/>
                </a:cubicBezTo>
                <a:cubicBezTo>
                  <a:pt x="2336724" y="-7"/>
                  <a:pt x="2552933" y="26257"/>
                  <a:pt x="2774420" y="0"/>
                </a:cubicBezTo>
                <a:cubicBezTo>
                  <a:pt x="2995907" y="-26257"/>
                  <a:pt x="3303704" y="-1971"/>
                  <a:pt x="3462540" y="0"/>
                </a:cubicBezTo>
                <a:cubicBezTo>
                  <a:pt x="3621376" y="1971"/>
                  <a:pt x="3903241" y="25201"/>
                  <a:pt x="4072759" y="0"/>
                </a:cubicBezTo>
                <a:cubicBezTo>
                  <a:pt x="4242277" y="-25201"/>
                  <a:pt x="4449652" y="33173"/>
                  <a:pt x="4760879" y="0"/>
                </a:cubicBezTo>
                <a:lnTo>
                  <a:pt x="4760879" y="0"/>
                </a:lnTo>
                <a:cubicBezTo>
                  <a:pt x="4958472" y="-1547"/>
                  <a:pt x="5094575" y="-27473"/>
                  <a:pt x="5400197" y="0"/>
                </a:cubicBezTo>
                <a:cubicBezTo>
                  <a:pt x="5705819" y="27473"/>
                  <a:pt x="5795587" y="-16778"/>
                  <a:pt x="6080322" y="0"/>
                </a:cubicBezTo>
                <a:cubicBezTo>
                  <a:pt x="6365057" y="16778"/>
                  <a:pt x="6472904" y="33294"/>
                  <a:pt x="6801255" y="0"/>
                </a:cubicBezTo>
                <a:cubicBezTo>
                  <a:pt x="6995846" y="3336"/>
                  <a:pt x="7143565" y="-17862"/>
                  <a:pt x="7295644" y="0"/>
                </a:cubicBezTo>
                <a:cubicBezTo>
                  <a:pt x="7786371" y="19293"/>
                  <a:pt x="8236346" y="479333"/>
                  <a:pt x="8161506" y="865862"/>
                </a:cubicBezTo>
                <a:cubicBezTo>
                  <a:pt x="8161505" y="865855"/>
                  <a:pt x="8161506" y="865852"/>
                  <a:pt x="8161506" y="865845"/>
                </a:cubicBezTo>
                <a:cubicBezTo>
                  <a:pt x="8273520" y="853442"/>
                  <a:pt x="8474039" y="870450"/>
                  <a:pt x="8563460" y="854269"/>
                </a:cubicBezTo>
                <a:cubicBezTo>
                  <a:pt x="8652881" y="838088"/>
                  <a:pt x="8870832" y="840502"/>
                  <a:pt x="8965414" y="842692"/>
                </a:cubicBezTo>
                <a:cubicBezTo>
                  <a:pt x="8881309" y="969959"/>
                  <a:pt x="8759796" y="1177190"/>
                  <a:pt x="8697445" y="1283332"/>
                </a:cubicBezTo>
                <a:cubicBezTo>
                  <a:pt x="8635094" y="1389473"/>
                  <a:pt x="8520898" y="1567392"/>
                  <a:pt x="8445553" y="1697534"/>
                </a:cubicBezTo>
                <a:cubicBezTo>
                  <a:pt x="8370208" y="1827676"/>
                  <a:pt x="8291501" y="1969073"/>
                  <a:pt x="8161506" y="2164612"/>
                </a:cubicBezTo>
                <a:cubicBezTo>
                  <a:pt x="8151269" y="2287371"/>
                  <a:pt x="8181543" y="2436577"/>
                  <a:pt x="8161506" y="2684115"/>
                </a:cubicBezTo>
                <a:cubicBezTo>
                  <a:pt x="8141469" y="2931653"/>
                  <a:pt x="8156342" y="3022812"/>
                  <a:pt x="8161506" y="3181971"/>
                </a:cubicBezTo>
                <a:cubicBezTo>
                  <a:pt x="8166670" y="3341130"/>
                  <a:pt x="8185987" y="3570280"/>
                  <a:pt x="8161506" y="3744766"/>
                </a:cubicBezTo>
                <a:cubicBezTo>
                  <a:pt x="8137025" y="3919253"/>
                  <a:pt x="8140132" y="4170104"/>
                  <a:pt x="8161506" y="4329206"/>
                </a:cubicBezTo>
                <a:cubicBezTo>
                  <a:pt x="8147756" y="4848926"/>
                  <a:pt x="7758501" y="5225872"/>
                  <a:pt x="7295644" y="5195068"/>
                </a:cubicBezTo>
                <a:cubicBezTo>
                  <a:pt x="7140310" y="5188397"/>
                  <a:pt x="7004854" y="5171751"/>
                  <a:pt x="6801255" y="5195068"/>
                </a:cubicBezTo>
                <a:cubicBezTo>
                  <a:pt x="6581186" y="5188004"/>
                  <a:pt x="6376307" y="5203927"/>
                  <a:pt x="6182341" y="5195068"/>
                </a:cubicBezTo>
                <a:cubicBezTo>
                  <a:pt x="5988375" y="5186209"/>
                  <a:pt x="5694697" y="5220368"/>
                  <a:pt x="5481812" y="5195068"/>
                </a:cubicBezTo>
                <a:cubicBezTo>
                  <a:pt x="5268927" y="5169768"/>
                  <a:pt x="4918615" y="5189411"/>
                  <a:pt x="4760879" y="5195068"/>
                </a:cubicBezTo>
                <a:lnTo>
                  <a:pt x="4760879" y="5195068"/>
                </a:lnTo>
                <a:cubicBezTo>
                  <a:pt x="4480074" y="5182753"/>
                  <a:pt x="4269494" y="5218254"/>
                  <a:pt x="4072759" y="5195068"/>
                </a:cubicBezTo>
                <a:cubicBezTo>
                  <a:pt x="3876024" y="5171882"/>
                  <a:pt x="3602050" y="5177462"/>
                  <a:pt x="3384640" y="5195068"/>
                </a:cubicBezTo>
                <a:cubicBezTo>
                  <a:pt x="3167230" y="5212674"/>
                  <a:pt x="3018344" y="5162290"/>
                  <a:pt x="2657570" y="5195068"/>
                </a:cubicBezTo>
                <a:cubicBezTo>
                  <a:pt x="2296796" y="5227847"/>
                  <a:pt x="2223968" y="5179338"/>
                  <a:pt x="2047350" y="5195068"/>
                </a:cubicBezTo>
                <a:cubicBezTo>
                  <a:pt x="1870732" y="5210798"/>
                  <a:pt x="1139991" y="5207414"/>
                  <a:pt x="865862" y="5195068"/>
                </a:cubicBezTo>
                <a:cubicBezTo>
                  <a:pt x="375025" y="5282595"/>
                  <a:pt x="29009" y="4884011"/>
                  <a:pt x="0" y="4329206"/>
                </a:cubicBezTo>
                <a:cubicBezTo>
                  <a:pt x="10202" y="4096227"/>
                  <a:pt x="14220" y="4077423"/>
                  <a:pt x="0" y="3831349"/>
                </a:cubicBezTo>
                <a:cubicBezTo>
                  <a:pt x="-14220" y="3585275"/>
                  <a:pt x="588" y="3444447"/>
                  <a:pt x="0" y="3268555"/>
                </a:cubicBezTo>
                <a:cubicBezTo>
                  <a:pt x="-588" y="3092663"/>
                  <a:pt x="-8790" y="2944213"/>
                  <a:pt x="0" y="2792344"/>
                </a:cubicBezTo>
                <a:cubicBezTo>
                  <a:pt x="8790" y="2640475"/>
                  <a:pt x="-9960" y="2442739"/>
                  <a:pt x="0" y="2164612"/>
                </a:cubicBezTo>
                <a:cubicBezTo>
                  <a:pt x="3687" y="1940951"/>
                  <a:pt x="5404" y="1683335"/>
                  <a:pt x="0" y="1541204"/>
                </a:cubicBezTo>
                <a:cubicBezTo>
                  <a:pt x="-5404" y="1399073"/>
                  <a:pt x="8560" y="1140659"/>
                  <a:pt x="0" y="865845"/>
                </a:cubicBezTo>
                <a:lnTo>
                  <a:pt x="0" y="865845"/>
                </a:lnTo>
                <a:cubicBezTo>
                  <a:pt x="0" y="865854"/>
                  <a:pt x="1" y="865855"/>
                  <a:pt x="0" y="865862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>
                      <a:gd name="adj1" fmla="val 59850"/>
                      <a:gd name="adj2" fmla="val -33779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rmAutofit lnSpcReduction="10000"/>
          </a:bodyPr>
          <a:lstStyle/>
          <a:p>
            <a:pPr lvl="0">
              <a:defRPr/>
            </a:pPr>
            <a:r>
              <a:rPr lang="hr-HR" sz="2800" b="1" dirty="0">
                <a:solidFill>
                  <a:srgbClr val="C00000"/>
                </a:solidFill>
                <a:latin typeface="High Tower Text" panose="02040502050506030303" pitchFamily="18" charset="0"/>
              </a:rPr>
              <a:t>A što nakon </a:t>
            </a:r>
            <a:r>
              <a:rPr lang="hr-HR" sz="2800" b="1" dirty="0" err="1">
                <a:solidFill>
                  <a:srgbClr val="C00000"/>
                </a:solidFill>
                <a:latin typeface="High Tower Text" panose="02040502050506030303" pitchFamily="18" charset="0"/>
              </a:rPr>
              <a:t>dawn</a:t>
            </a:r>
            <a:r>
              <a:rPr lang="hr-HR" sz="2800" b="1" dirty="0">
                <a:solidFill>
                  <a:srgbClr val="C00000"/>
                </a:solidFill>
                <a:latin typeface="High Tower Text" panose="02040502050506030303" pitchFamily="18" charset="0"/>
              </a:rPr>
              <a:t> </a:t>
            </a:r>
            <a:r>
              <a:rPr lang="hr-HR" sz="2800" b="1" dirty="0" err="1">
                <a:solidFill>
                  <a:srgbClr val="C00000"/>
                </a:solidFill>
                <a:latin typeface="High Tower Text" panose="02040502050506030303" pitchFamily="18" charset="0"/>
              </a:rPr>
              <a:t>raida</a:t>
            </a:r>
            <a:r>
              <a:rPr lang="hr-HR" sz="2800" b="1" dirty="0">
                <a:solidFill>
                  <a:srgbClr val="C00000"/>
                </a:solidFill>
                <a:latin typeface="High Tower Text" panose="02040502050506030303" pitchFamily="18" charset="0"/>
              </a:rPr>
              <a:t>?</a:t>
            </a:r>
          </a:p>
          <a:p>
            <a:pPr lvl="0">
              <a:defRPr/>
            </a:pPr>
            <a:endParaRPr lang="hr-HR" sz="2800" b="1" dirty="0">
              <a:solidFill>
                <a:schemeClr val="tx1"/>
              </a:solidFill>
              <a:latin typeface="High Tower Text" panose="02040502050506030303" pitchFamily="18" charset="0"/>
            </a:endParaRP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hr-HR" sz="2800" dirty="0">
                <a:solidFill>
                  <a:schemeClr val="tx1"/>
                </a:solidFill>
                <a:latin typeface="High Tower Text" panose="02040502050506030303" pitchFamily="18" charset="0"/>
              </a:rPr>
              <a:t>Zapisnik AZTN-a u roku od 15 dana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endParaRPr lang="hr-HR" sz="2800" b="1" dirty="0">
              <a:solidFill>
                <a:srgbClr val="C00000"/>
              </a:solidFill>
              <a:latin typeface="High Tower Text" panose="02040502050506030303" pitchFamily="18" charset="0"/>
            </a:endParaRPr>
          </a:p>
          <a:p>
            <a:pPr lvl="0">
              <a:defRPr/>
            </a:pPr>
            <a:r>
              <a:rPr lang="hr-HR" sz="2800" b="1" dirty="0" err="1">
                <a:solidFill>
                  <a:srgbClr val="C00000"/>
                </a:solidFill>
                <a:latin typeface="High Tower Text" panose="02040502050506030303" pitchFamily="18" charset="0"/>
              </a:rPr>
              <a:t>Tips</a:t>
            </a:r>
            <a:r>
              <a:rPr lang="hr-HR" sz="2800" b="1" dirty="0">
                <a:solidFill>
                  <a:srgbClr val="C00000"/>
                </a:solidFill>
                <a:latin typeface="High Tower Text" panose="02040502050506030303" pitchFamily="18" charset="0"/>
              </a:rPr>
              <a:t> and </a:t>
            </a:r>
            <a:r>
              <a:rPr lang="hr-HR" sz="2800" b="1" dirty="0" err="1">
                <a:solidFill>
                  <a:srgbClr val="C00000"/>
                </a:solidFill>
                <a:latin typeface="High Tower Text" panose="02040502050506030303" pitchFamily="18" charset="0"/>
              </a:rPr>
              <a:t>tricks</a:t>
            </a:r>
            <a:r>
              <a:rPr lang="hr-HR" sz="2800" b="1" dirty="0">
                <a:solidFill>
                  <a:srgbClr val="C00000"/>
                </a:solidFill>
                <a:latin typeface="High Tower Text" panose="02040502050506030303" pitchFamily="18" charset="0"/>
              </a:rPr>
              <a:t>:</a:t>
            </a:r>
          </a:p>
          <a:p>
            <a:pPr lvl="0">
              <a:defRPr/>
            </a:pPr>
            <a:endParaRPr lang="hr-HR" sz="2800" dirty="0">
              <a:solidFill>
                <a:schemeClr val="tx1"/>
              </a:solidFill>
              <a:latin typeface="High Tower Text" panose="0204050205050603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hr-HR" sz="2800" dirty="0">
                <a:solidFill>
                  <a:schemeClr val="tx1"/>
                </a:solidFill>
                <a:latin typeface="High Tower Text" panose="02040502050506030303" pitchFamily="18" charset="0"/>
              </a:rPr>
              <a:t>Čim </a:t>
            </a:r>
            <a:r>
              <a:rPr lang="hr-HR" sz="2800" dirty="0" err="1">
                <a:solidFill>
                  <a:schemeClr val="tx1"/>
                </a:solidFill>
                <a:latin typeface="High Tower Text" panose="02040502050506030303" pitchFamily="18" charset="0"/>
              </a:rPr>
              <a:t>dawn</a:t>
            </a:r>
            <a:r>
              <a:rPr lang="hr-HR" sz="2800" dirty="0">
                <a:solidFill>
                  <a:schemeClr val="tx1"/>
                </a:solidFill>
                <a:latin typeface="High Tower Text" panose="02040502050506030303" pitchFamily="18" charset="0"/>
              </a:rPr>
              <a:t> </a:t>
            </a:r>
            <a:r>
              <a:rPr lang="hr-HR" sz="2800" dirty="0" err="1">
                <a:solidFill>
                  <a:schemeClr val="tx1"/>
                </a:solidFill>
                <a:latin typeface="High Tower Text" panose="02040502050506030303" pitchFamily="18" charset="0"/>
              </a:rPr>
              <a:t>raid</a:t>
            </a:r>
            <a:r>
              <a:rPr lang="hr-HR" sz="2800" dirty="0">
                <a:solidFill>
                  <a:schemeClr val="tx1"/>
                </a:solidFill>
                <a:latin typeface="High Tower Text" panose="02040502050506030303" pitchFamily="18" charset="0"/>
              </a:rPr>
              <a:t> završi, pregledajte s Odvjetnikom svu dokumentaciju koju je AZTN uzela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hr-HR" sz="2800" dirty="0">
                <a:solidFill>
                  <a:schemeClr val="tx1"/>
                </a:solidFill>
                <a:latin typeface="High Tower Text" panose="02040502050506030303" pitchFamily="18" charset="0"/>
              </a:rPr>
              <a:t>Primjedbe na zapisnik u roku od 15 dana, što konkretnije to bolje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05E576-1CBC-6CC7-4005-B9CFE881C8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749" y="173736"/>
            <a:ext cx="2373953" cy="365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35D29-3B3D-4905-391C-C8DFA21AE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3A728D-8CFD-E015-EB84-D6808BC0F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519" y="66675"/>
            <a:ext cx="5844481" cy="6791325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5944EC91-7E67-0D7C-74C8-54E93F95AA1E}"/>
              </a:ext>
            </a:extLst>
          </p:cNvPr>
          <p:cNvSpPr/>
          <p:nvPr/>
        </p:nvSpPr>
        <p:spPr>
          <a:xfrm>
            <a:off x="366714" y="400050"/>
            <a:ext cx="5605461" cy="5067300"/>
          </a:xfrm>
          <a:custGeom>
            <a:avLst/>
            <a:gdLst>
              <a:gd name="csX0" fmla="*/ 0 w 5605461"/>
              <a:gd name="csY0" fmla="*/ 844567 h 5067300"/>
              <a:gd name="csX1" fmla="*/ 844567 w 5605461"/>
              <a:gd name="csY1" fmla="*/ 0 h 5067300"/>
              <a:gd name="csX2" fmla="*/ 1378130 w 5605461"/>
              <a:gd name="csY2" fmla="*/ 0 h 5067300"/>
              <a:gd name="csX3" fmla="*/ 1960198 w 5605461"/>
              <a:gd name="csY3" fmla="*/ 0 h 5067300"/>
              <a:gd name="csX4" fmla="*/ 2590772 w 5605461"/>
              <a:gd name="csY4" fmla="*/ 0 h 5067300"/>
              <a:gd name="csX5" fmla="*/ 3269852 w 5605461"/>
              <a:gd name="csY5" fmla="*/ 0 h 5067300"/>
              <a:gd name="csX6" fmla="*/ 3269852 w 5605461"/>
              <a:gd name="csY6" fmla="*/ 0 h 5067300"/>
              <a:gd name="csX7" fmla="*/ 3736974 w 5605461"/>
              <a:gd name="csY7" fmla="*/ 0 h 5067300"/>
              <a:gd name="csX8" fmla="*/ 4232123 w 5605461"/>
              <a:gd name="csY8" fmla="*/ 0 h 5067300"/>
              <a:gd name="csX9" fmla="*/ 4671218 w 5605461"/>
              <a:gd name="csY9" fmla="*/ 0 h 5067300"/>
              <a:gd name="csX10" fmla="*/ 4760894 w 5605461"/>
              <a:gd name="csY10" fmla="*/ 0 h 5067300"/>
              <a:gd name="csX11" fmla="*/ 5605461 w 5605461"/>
              <a:gd name="csY11" fmla="*/ 844567 h 5067300"/>
              <a:gd name="csX12" fmla="*/ 5605461 w 5605461"/>
              <a:gd name="csY12" fmla="*/ 844550 h 5067300"/>
              <a:gd name="csX13" fmla="*/ 6114381 w 5605461"/>
              <a:gd name="csY13" fmla="*/ 1263092 h 5067300"/>
              <a:gd name="csX14" fmla="*/ 6623301 w 5605461"/>
              <a:gd name="csY14" fmla="*/ 1681634 h 5067300"/>
              <a:gd name="csX15" fmla="*/ 6094024 w 5605461"/>
              <a:gd name="csY15" fmla="*/ 1905099 h 5067300"/>
              <a:gd name="csX16" fmla="*/ 5605461 w 5605461"/>
              <a:gd name="csY16" fmla="*/ 2111375 h 5067300"/>
              <a:gd name="csX17" fmla="*/ 5605461 w 5605461"/>
              <a:gd name="csY17" fmla="*/ 2618101 h 5067300"/>
              <a:gd name="csX18" fmla="*/ 5605461 w 5605461"/>
              <a:gd name="csY18" fmla="*/ 3188168 h 5067300"/>
              <a:gd name="csX19" fmla="*/ 5605461 w 5605461"/>
              <a:gd name="csY19" fmla="*/ 3737121 h 5067300"/>
              <a:gd name="csX20" fmla="*/ 5605461 w 5605461"/>
              <a:gd name="csY20" fmla="*/ 4222733 h 5067300"/>
              <a:gd name="csX21" fmla="*/ 4760894 w 5605461"/>
              <a:gd name="csY21" fmla="*/ 5067300 h 5067300"/>
              <a:gd name="csX22" fmla="*/ 4671218 w 5605461"/>
              <a:gd name="csY22" fmla="*/ 5067300 h 5067300"/>
              <a:gd name="csX23" fmla="*/ 4176069 w 5605461"/>
              <a:gd name="csY23" fmla="*/ 5067300 h 5067300"/>
              <a:gd name="csX24" fmla="*/ 3680919 w 5605461"/>
              <a:gd name="csY24" fmla="*/ 5067300 h 5067300"/>
              <a:gd name="csX25" fmla="*/ 3269852 w 5605461"/>
              <a:gd name="csY25" fmla="*/ 5067300 h 5067300"/>
              <a:gd name="csX26" fmla="*/ 3269852 w 5605461"/>
              <a:gd name="csY26" fmla="*/ 5067300 h 5067300"/>
              <a:gd name="csX27" fmla="*/ 2615025 w 5605461"/>
              <a:gd name="csY27" fmla="*/ 5067300 h 5067300"/>
              <a:gd name="csX28" fmla="*/ 1984451 w 5605461"/>
              <a:gd name="csY28" fmla="*/ 5067300 h 5067300"/>
              <a:gd name="csX29" fmla="*/ 1450888 w 5605461"/>
              <a:gd name="csY29" fmla="*/ 5067300 h 5067300"/>
              <a:gd name="csX30" fmla="*/ 844567 w 5605461"/>
              <a:gd name="csY30" fmla="*/ 5067300 h 5067300"/>
              <a:gd name="csX31" fmla="*/ 0 w 5605461"/>
              <a:gd name="csY31" fmla="*/ 4222733 h 5067300"/>
              <a:gd name="csX32" fmla="*/ 0 w 5605461"/>
              <a:gd name="csY32" fmla="*/ 3652666 h 5067300"/>
              <a:gd name="csX33" fmla="*/ 0 w 5605461"/>
              <a:gd name="csY33" fmla="*/ 3082600 h 5067300"/>
              <a:gd name="csX34" fmla="*/ 0 w 5605461"/>
              <a:gd name="csY34" fmla="*/ 2575874 h 5067300"/>
              <a:gd name="csX35" fmla="*/ 0 w 5605461"/>
              <a:gd name="csY35" fmla="*/ 2111375 h 5067300"/>
              <a:gd name="csX36" fmla="*/ 0 w 5605461"/>
              <a:gd name="csY36" fmla="*/ 1503299 h 5067300"/>
              <a:gd name="csX37" fmla="*/ 0 w 5605461"/>
              <a:gd name="csY37" fmla="*/ 844550 h 5067300"/>
              <a:gd name="csX38" fmla="*/ 0 w 5605461"/>
              <a:gd name="csY38" fmla="*/ 844550 h 5067300"/>
              <a:gd name="csX39" fmla="*/ 0 w 5605461"/>
              <a:gd name="csY39" fmla="*/ 844567 h 50673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</a:cxnLst>
            <a:rect l="l" t="t" r="r" b="b"/>
            <a:pathLst>
              <a:path w="5605461" h="5067300" fill="none" extrusionOk="0">
                <a:moveTo>
                  <a:pt x="0" y="844567"/>
                </a:moveTo>
                <a:cubicBezTo>
                  <a:pt x="-37613" y="310941"/>
                  <a:pt x="351044" y="12586"/>
                  <a:pt x="844567" y="0"/>
                </a:cubicBezTo>
                <a:cubicBezTo>
                  <a:pt x="1080713" y="351"/>
                  <a:pt x="1134398" y="-8645"/>
                  <a:pt x="1378130" y="0"/>
                </a:cubicBezTo>
                <a:cubicBezTo>
                  <a:pt x="1621862" y="8645"/>
                  <a:pt x="1718562" y="9558"/>
                  <a:pt x="1960198" y="0"/>
                </a:cubicBezTo>
                <a:cubicBezTo>
                  <a:pt x="2201834" y="-9558"/>
                  <a:pt x="2297175" y="-12419"/>
                  <a:pt x="2590772" y="0"/>
                </a:cubicBezTo>
                <a:cubicBezTo>
                  <a:pt x="2884369" y="12419"/>
                  <a:pt x="3043542" y="-10370"/>
                  <a:pt x="3269852" y="0"/>
                </a:cubicBezTo>
                <a:lnTo>
                  <a:pt x="3269852" y="0"/>
                </a:lnTo>
                <a:cubicBezTo>
                  <a:pt x="3488819" y="-21923"/>
                  <a:pt x="3609181" y="-10856"/>
                  <a:pt x="3736974" y="0"/>
                </a:cubicBezTo>
                <a:cubicBezTo>
                  <a:pt x="3864767" y="10856"/>
                  <a:pt x="4017176" y="9576"/>
                  <a:pt x="4232123" y="0"/>
                </a:cubicBezTo>
                <a:cubicBezTo>
                  <a:pt x="4447070" y="-9576"/>
                  <a:pt x="4519273" y="-9729"/>
                  <a:pt x="4671218" y="0"/>
                </a:cubicBezTo>
                <a:cubicBezTo>
                  <a:pt x="4702933" y="-4134"/>
                  <a:pt x="4724553" y="1584"/>
                  <a:pt x="4760894" y="0"/>
                </a:cubicBezTo>
                <a:cubicBezTo>
                  <a:pt x="5223648" y="18316"/>
                  <a:pt x="5528018" y="295142"/>
                  <a:pt x="5605461" y="844567"/>
                </a:cubicBezTo>
                <a:cubicBezTo>
                  <a:pt x="5605460" y="844558"/>
                  <a:pt x="5605461" y="844556"/>
                  <a:pt x="5605461" y="844550"/>
                </a:cubicBezTo>
                <a:cubicBezTo>
                  <a:pt x="5733198" y="912409"/>
                  <a:pt x="5882986" y="1031627"/>
                  <a:pt x="6114381" y="1263092"/>
                </a:cubicBezTo>
                <a:cubicBezTo>
                  <a:pt x="6345776" y="1494557"/>
                  <a:pt x="6426155" y="1538556"/>
                  <a:pt x="6623301" y="1681634"/>
                </a:cubicBezTo>
                <a:cubicBezTo>
                  <a:pt x="6421313" y="1736517"/>
                  <a:pt x="6325677" y="1806557"/>
                  <a:pt x="6094024" y="1905099"/>
                </a:cubicBezTo>
                <a:cubicBezTo>
                  <a:pt x="5862371" y="2003641"/>
                  <a:pt x="5727273" y="2075418"/>
                  <a:pt x="5605461" y="2111375"/>
                </a:cubicBezTo>
                <a:cubicBezTo>
                  <a:pt x="5617240" y="2333344"/>
                  <a:pt x="5597808" y="2402942"/>
                  <a:pt x="5605461" y="2618101"/>
                </a:cubicBezTo>
                <a:cubicBezTo>
                  <a:pt x="5613114" y="2833260"/>
                  <a:pt x="5628837" y="3033715"/>
                  <a:pt x="5605461" y="3188168"/>
                </a:cubicBezTo>
                <a:cubicBezTo>
                  <a:pt x="5582085" y="3342621"/>
                  <a:pt x="5620321" y="3615220"/>
                  <a:pt x="5605461" y="3737121"/>
                </a:cubicBezTo>
                <a:cubicBezTo>
                  <a:pt x="5590601" y="3859022"/>
                  <a:pt x="5585158" y="4012024"/>
                  <a:pt x="5605461" y="4222733"/>
                </a:cubicBezTo>
                <a:cubicBezTo>
                  <a:pt x="5593688" y="4693139"/>
                  <a:pt x="5192211" y="5059875"/>
                  <a:pt x="4760894" y="5067300"/>
                </a:cubicBezTo>
                <a:cubicBezTo>
                  <a:pt x="4732019" y="5071690"/>
                  <a:pt x="4710365" y="5070709"/>
                  <a:pt x="4671218" y="5067300"/>
                </a:cubicBezTo>
                <a:cubicBezTo>
                  <a:pt x="4542102" y="5088257"/>
                  <a:pt x="4384431" y="5044765"/>
                  <a:pt x="4176069" y="5067300"/>
                </a:cubicBezTo>
                <a:cubicBezTo>
                  <a:pt x="3967707" y="5089835"/>
                  <a:pt x="3828576" y="5063057"/>
                  <a:pt x="3680919" y="5067300"/>
                </a:cubicBezTo>
                <a:cubicBezTo>
                  <a:pt x="3533262" y="5071544"/>
                  <a:pt x="3437593" y="5076793"/>
                  <a:pt x="3269852" y="5067300"/>
                </a:cubicBezTo>
                <a:lnTo>
                  <a:pt x="3269852" y="5067300"/>
                </a:lnTo>
                <a:cubicBezTo>
                  <a:pt x="2978263" y="5093994"/>
                  <a:pt x="2907071" y="5051204"/>
                  <a:pt x="2615025" y="5067300"/>
                </a:cubicBezTo>
                <a:cubicBezTo>
                  <a:pt x="2322979" y="5083396"/>
                  <a:pt x="2236285" y="5042882"/>
                  <a:pt x="1984451" y="5067300"/>
                </a:cubicBezTo>
                <a:cubicBezTo>
                  <a:pt x="1732617" y="5091718"/>
                  <a:pt x="1686257" y="5086638"/>
                  <a:pt x="1450888" y="5067300"/>
                </a:cubicBezTo>
                <a:cubicBezTo>
                  <a:pt x="1215519" y="5047962"/>
                  <a:pt x="1032348" y="5062650"/>
                  <a:pt x="844567" y="5067300"/>
                </a:cubicBezTo>
                <a:cubicBezTo>
                  <a:pt x="414284" y="5070236"/>
                  <a:pt x="-48211" y="4704664"/>
                  <a:pt x="0" y="4222733"/>
                </a:cubicBezTo>
                <a:cubicBezTo>
                  <a:pt x="-21705" y="4096853"/>
                  <a:pt x="15570" y="3912395"/>
                  <a:pt x="0" y="3652666"/>
                </a:cubicBezTo>
                <a:cubicBezTo>
                  <a:pt x="-15570" y="3392937"/>
                  <a:pt x="-28058" y="3337030"/>
                  <a:pt x="0" y="3082600"/>
                </a:cubicBezTo>
                <a:cubicBezTo>
                  <a:pt x="28058" y="2828170"/>
                  <a:pt x="-9301" y="2763006"/>
                  <a:pt x="0" y="2575874"/>
                </a:cubicBezTo>
                <a:cubicBezTo>
                  <a:pt x="9301" y="2388742"/>
                  <a:pt x="-2231" y="2218522"/>
                  <a:pt x="0" y="2111375"/>
                </a:cubicBezTo>
                <a:cubicBezTo>
                  <a:pt x="16640" y="1977248"/>
                  <a:pt x="-28823" y="1636705"/>
                  <a:pt x="0" y="1503299"/>
                </a:cubicBezTo>
                <a:cubicBezTo>
                  <a:pt x="28823" y="1369893"/>
                  <a:pt x="-6727" y="1120438"/>
                  <a:pt x="0" y="844550"/>
                </a:cubicBezTo>
                <a:lnTo>
                  <a:pt x="0" y="844550"/>
                </a:lnTo>
                <a:cubicBezTo>
                  <a:pt x="0" y="844558"/>
                  <a:pt x="-1" y="844559"/>
                  <a:pt x="0" y="844567"/>
                </a:cubicBezTo>
                <a:close/>
              </a:path>
              <a:path w="5605461" h="5067300" stroke="0" extrusionOk="0">
                <a:moveTo>
                  <a:pt x="0" y="844567"/>
                </a:moveTo>
                <a:cubicBezTo>
                  <a:pt x="-36437" y="355651"/>
                  <a:pt x="337123" y="15389"/>
                  <a:pt x="844567" y="0"/>
                </a:cubicBezTo>
                <a:cubicBezTo>
                  <a:pt x="1111444" y="-29057"/>
                  <a:pt x="1361942" y="2696"/>
                  <a:pt x="1499394" y="0"/>
                </a:cubicBezTo>
                <a:cubicBezTo>
                  <a:pt x="1636846" y="-2696"/>
                  <a:pt x="1936212" y="-29091"/>
                  <a:pt x="2081462" y="0"/>
                </a:cubicBezTo>
                <a:cubicBezTo>
                  <a:pt x="2226712" y="29091"/>
                  <a:pt x="2507398" y="6828"/>
                  <a:pt x="2639278" y="0"/>
                </a:cubicBezTo>
                <a:cubicBezTo>
                  <a:pt x="2771158" y="-6828"/>
                  <a:pt x="3044199" y="20752"/>
                  <a:pt x="3269852" y="0"/>
                </a:cubicBezTo>
                <a:lnTo>
                  <a:pt x="3269852" y="0"/>
                </a:lnTo>
                <a:cubicBezTo>
                  <a:pt x="3453962" y="1126"/>
                  <a:pt x="3541388" y="1050"/>
                  <a:pt x="3722960" y="0"/>
                </a:cubicBezTo>
                <a:cubicBezTo>
                  <a:pt x="3904532" y="-1050"/>
                  <a:pt x="4088424" y="18194"/>
                  <a:pt x="4218110" y="0"/>
                </a:cubicBezTo>
                <a:cubicBezTo>
                  <a:pt x="4347796" y="-18194"/>
                  <a:pt x="4562697" y="-1678"/>
                  <a:pt x="4671218" y="0"/>
                </a:cubicBezTo>
                <a:cubicBezTo>
                  <a:pt x="4703503" y="2927"/>
                  <a:pt x="4735197" y="-2159"/>
                  <a:pt x="4760894" y="0"/>
                </a:cubicBezTo>
                <a:cubicBezTo>
                  <a:pt x="5314168" y="71014"/>
                  <a:pt x="5649164" y="443183"/>
                  <a:pt x="5605461" y="844567"/>
                </a:cubicBezTo>
                <a:cubicBezTo>
                  <a:pt x="5605461" y="844561"/>
                  <a:pt x="5605461" y="844557"/>
                  <a:pt x="5605461" y="844550"/>
                </a:cubicBezTo>
                <a:cubicBezTo>
                  <a:pt x="5825980" y="1039619"/>
                  <a:pt x="5868945" y="1103219"/>
                  <a:pt x="6114381" y="1263092"/>
                </a:cubicBezTo>
                <a:cubicBezTo>
                  <a:pt x="6359817" y="1422965"/>
                  <a:pt x="6449799" y="1569000"/>
                  <a:pt x="6623301" y="1681634"/>
                </a:cubicBezTo>
                <a:cubicBezTo>
                  <a:pt x="6362787" y="1774012"/>
                  <a:pt x="6369402" y="1813262"/>
                  <a:pt x="6114381" y="1896505"/>
                </a:cubicBezTo>
                <a:cubicBezTo>
                  <a:pt x="5859360" y="1979747"/>
                  <a:pt x="5819793" y="2032243"/>
                  <a:pt x="5605461" y="2111375"/>
                </a:cubicBezTo>
                <a:cubicBezTo>
                  <a:pt x="5600269" y="2214952"/>
                  <a:pt x="5595761" y="2403968"/>
                  <a:pt x="5605461" y="2575874"/>
                </a:cubicBezTo>
                <a:cubicBezTo>
                  <a:pt x="5615161" y="2747780"/>
                  <a:pt x="5595960" y="2887715"/>
                  <a:pt x="5605461" y="3061486"/>
                </a:cubicBezTo>
                <a:cubicBezTo>
                  <a:pt x="5614962" y="3235257"/>
                  <a:pt x="5626122" y="3358577"/>
                  <a:pt x="5605461" y="3610439"/>
                </a:cubicBezTo>
                <a:cubicBezTo>
                  <a:pt x="5584800" y="3862301"/>
                  <a:pt x="5576383" y="4092018"/>
                  <a:pt x="5605461" y="4222733"/>
                </a:cubicBezTo>
                <a:cubicBezTo>
                  <a:pt x="5665374" y="4669022"/>
                  <a:pt x="5223425" y="4961849"/>
                  <a:pt x="4760894" y="5067300"/>
                </a:cubicBezTo>
                <a:cubicBezTo>
                  <a:pt x="4726393" y="5064640"/>
                  <a:pt x="4697832" y="5069637"/>
                  <a:pt x="4671218" y="5067300"/>
                </a:cubicBezTo>
                <a:cubicBezTo>
                  <a:pt x="4545851" y="5088673"/>
                  <a:pt x="4364018" y="5065972"/>
                  <a:pt x="4204096" y="5067300"/>
                </a:cubicBezTo>
                <a:cubicBezTo>
                  <a:pt x="4044174" y="5068628"/>
                  <a:pt x="3901893" y="5067597"/>
                  <a:pt x="3765001" y="5067300"/>
                </a:cubicBezTo>
                <a:cubicBezTo>
                  <a:pt x="3628109" y="5067003"/>
                  <a:pt x="3508938" y="5065707"/>
                  <a:pt x="3269852" y="5067300"/>
                </a:cubicBezTo>
                <a:lnTo>
                  <a:pt x="3269852" y="5067300"/>
                </a:lnTo>
                <a:cubicBezTo>
                  <a:pt x="3107804" y="5082421"/>
                  <a:pt x="2839911" y="5077084"/>
                  <a:pt x="2712036" y="5067300"/>
                </a:cubicBezTo>
                <a:cubicBezTo>
                  <a:pt x="2584161" y="5057516"/>
                  <a:pt x="2415192" y="5058147"/>
                  <a:pt x="2178474" y="5067300"/>
                </a:cubicBezTo>
                <a:cubicBezTo>
                  <a:pt x="1941756" y="5076453"/>
                  <a:pt x="1703791" y="5090258"/>
                  <a:pt x="1547900" y="5067300"/>
                </a:cubicBezTo>
                <a:cubicBezTo>
                  <a:pt x="1392009" y="5044342"/>
                  <a:pt x="1097887" y="5033857"/>
                  <a:pt x="844567" y="5067300"/>
                </a:cubicBezTo>
                <a:cubicBezTo>
                  <a:pt x="434511" y="5033587"/>
                  <a:pt x="-1816" y="4705305"/>
                  <a:pt x="0" y="4222733"/>
                </a:cubicBezTo>
                <a:cubicBezTo>
                  <a:pt x="12174" y="4123453"/>
                  <a:pt x="-9960" y="3873859"/>
                  <a:pt x="0" y="3737121"/>
                </a:cubicBezTo>
                <a:cubicBezTo>
                  <a:pt x="9960" y="3600383"/>
                  <a:pt x="20907" y="3436492"/>
                  <a:pt x="0" y="3167054"/>
                </a:cubicBezTo>
                <a:cubicBezTo>
                  <a:pt x="-20907" y="2897616"/>
                  <a:pt x="-849" y="2812604"/>
                  <a:pt x="0" y="2681442"/>
                </a:cubicBezTo>
                <a:cubicBezTo>
                  <a:pt x="849" y="2550280"/>
                  <a:pt x="-20140" y="2241217"/>
                  <a:pt x="0" y="2111375"/>
                </a:cubicBezTo>
                <a:cubicBezTo>
                  <a:pt x="26048" y="1820710"/>
                  <a:pt x="-12063" y="1736963"/>
                  <a:pt x="0" y="1515967"/>
                </a:cubicBezTo>
                <a:cubicBezTo>
                  <a:pt x="12063" y="1294971"/>
                  <a:pt x="11049" y="1178140"/>
                  <a:pt x="0" y="844550"/>
                </a:cubicBezTo>
                <a:lnTo>
                  <a:pt x="0" y="844550"/>
                </a:lnTo>
                <a:cubicBezTo>
                  <a:pt x="0" y="844557"/>
                  <a:pt x="0" y="844560"/>
                  <a:pt x="0" y="844567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>
                      <a:gd name="adj1" fmla="val 68158"/>
                      <a:gd name="adj2" fmla="val -16814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lstStyle/>
          <a:p>
            <a:pPr lvl="0">
              <a:defRPr/>
            </a:pPr>
            <a:r>
              <a:rPr lang="hr-HR" sz="3200" b="1" dirty="0">
                <a:solidFill>
                  <a:srgbClr val="C00000"/>
                </a:solidFill>
                <a:latin typeface="High Tower Text" panose="02040502050506030303" pitchFamily="18" charset="0"/>
              </a:rPr>
              <a:t>Za kraj…</a:t>
            </a:r>
          </a:p>
          <a:p>
            <a:pPr lvl="0">
              <a:defRPr/>
            </a:pPr>
            <a:endParaRPr lang="hr-HR" sz="3200" b="1" dirty="0">
              <a:solidFill>
                <a:srgbClr val="C00000"/>
              </a:solidFill>
              <a:latin typeface="High Tower Text" panose="02040502050506030303" pitchFamily="18" charset="0"/>
            </a:endParaRPr>
          </a:p>
          <a:p>
            <a:pPr lvl="0">
              <a:defRPr/>
            </a:pPr>
            <a:r>
              <a:rPr lang="hr-HR" sz="3200" b="1" dirty="0">
                <a:solidFill>
                  <a:srgbClr val="C00000"/>
                </a:solidFill>
                <a:latin typeface="High Tower Text" panose="02040502050506030303" pitchFamily="18" charset="0"/>
              </a:rPr>
              <a:t>Što možemo napraviti unaprijed?</a:t>
            </a:r>
          </a:p>
          <a:p>
            <a:pPr lvl="0">
              <a:defRPr/>
            </a:pPr>
            <a:endParaRPr lang="hr-HR" sz="3200" b="1" dirty="0">
              <a:solidFill>
                <a:schemeClr val="tx1"/>
              </a:solidFill>
              <a:latin typeface="High Tower Text" panose="02040502050506030303" pitchFamily="18" charset="0"/>
            </a:endParaRPr>
          </a:p>
          <a:p>
            <a:pPr marL="514350" lvl="0" indent="-514350">
              <a:buAutoNum type="arabicPeriod"/>
              <a:defRPr/>
            </a:pPr>
            <a:r>
              <a:rPr lang="hr-HR" sz="3200" dirty="0">
                <a:solidFill>
                  <a:schemeClr val="tx1"/>
                </a:solidFill>
                <a:latin typeface="High Tower Text" panose="02040502050506030303" pitchFamily="18" charset="0"/>
              </a:rPr>
              <a:t>Interni akt o </a:t>
            </a:r>
            <a:r>
              <a:rPr lang="hr-HR" sz="3200" dirty="0" err="1">
                <a:solidFill>
                  <a:schemeClr val="tx1"/>
                </a:solidFill>
                <a:latin typeface="High Tower Text" panose="02040502050506030303" pitchFamily="18" charset="0"/>
              </a:rPr>
              <a:t>dawn</a:t>
            </a:r>
            <a:r>
              <a:rPr lang="hr-HR" sz="3200" dirty="0">
                <a:solidFill>
                  <a:schemeClr val="tx1"/>
                </a:solidFill>
                <a:latin typeface="High Tower Text" panose="02040502050506030303" pitchFamily="18" charset="0"/>
              </a:rPr>
              <a:t> </a:t>
            </a:r>
            <a:r>
              <a:rPr lang="hr-HR" sz="3200" dirty="0" err="1">
                <a:solidFill>
                  <a:schemeClr val="tx1"/>
                </a:solidFill>
                <a:latin typeface="High Tower Text" panose="02040502050506030303" pitchFamily="18" charset="0"/>
              </a:rPr>
              <a:t>raidu</a:t>
            </a:r>
            <a:r>
              <a:rPr lang="hr-HR" sz="3200" dirty="0">
                <a:solidFill>
                  <a:schemeClr val="tx1"/>
                </a:solidFill>
                <a:latin typeface="High Tower Text" panose="02040502050506030303" pitchFamily="18" charset="0"/>
              </a:rPr>
              <a:t> </a:t>
            </a:r>
          </a:p>
          <a:p>
            <a:pPr marL="514350" lvl="0" indent="-514350">
              <a:buAutoNum type="arabicPeriod"/>
              <a:defRPr/>
            </a:pPr>
            <a:r>
              <a:rPr lang="hr-HR" sz="3200" dirty="0">
                <a:solidFill>
                  <a:schemeClr val="tx1"/>
                </a:solidFill>
                <a:latin typeface="High Tower Text" panose="02040502050506030303" pitchFamily="18" charset="0"/>
              </a:rPr>
              <a:t>Kontinuirani treninzi </a:t>
            </a:r>
          </a:p>
          <a:p>
            <a:pPr marL="514350" lvl="0" indent="-514350">
              <a:buAutoNum type="arabicPeriod"/>
              <a:defRPr/>
            </a:pPr>
            <a:r>
              <a:rPr lang="hr-HR" sz="3200" dirty="0" err="1">
                <a:solidFill>
                  <a:schemeClr val="tx1"/>
                </a:solidFill>
                <a:latin typeface="High Tower Text" panose="02040502050506030303" pitchFamily="18" charset="0"/>
              </a:rPr>
              <a:t>Mock</a:t>
            </a:r>
            <a:r>
              <a:rPr lang="hr-HR" sz="3200" dirty="0">
                <a:solidFill>
                  <a:schemeClr val="tx1"/>
                </a:solidFill>
                <a:latin typeface="High Tower Text" panose="02040502050506030303" pitchFamily="18" charset="0"/>
              </a:rPr>
              <a:t> </a:t>
            </a:r>
            <a:r>
              <a:rPr lang="hr-HR" sz="3200" dirty="0" err="1">
                <a:solidFill>
                  <a:schemeClr val="tx1"/>
                </a:solidFill>
                <a:latin typeface="High Tower Text" panose="02040502050506030303" pitchFamily="18" charset="0"/>
              </a:rPr>
              <a:t>dawn</a:t>
            </a:r>
            <a:r>
              <a:rPr lang="hr-HR" sz="3200" dirty="0">
                <a:solidFill>
                  <a:schemeClr val="tx1"/>
                </a:solidFill>
                <a:latin typeface="High Tower Text" panose="02040502050506030303" pitchFamily="18" charset="0"/>
              </a:rPr>
              <a:t> </a:t>
            </a:r>
            <a:r>
              <a:rPr lang="hr-HR" sz="3200" dirty="0" err="1">
                <a:solidFill>
                  <a:schemeClr val="tx1"/>
                </a:solidFill>
                <a:latin typeface="High Tower Text" panose="02040502050506030303" pitchFamily="18" charset="0"/>
              </a:rPr>
              <a:t>raid</a:t>
            </a:r>
            <a:endParaRPr lang="hr-HR" sz="3200" dirty="0">
              <a:solidFill>
                <a:schemeClr val="tx1"/>
              </a:solidFill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26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837508" y="2037806"/>
            <a:ext cx="4720046" cy="2499360"/>
          </a:xfrm>
        </p:spPr>
        <p:txBody>
          <a:bodyPr>
            <a:normAutofit/>
          </a:bodyPr>
          <a:lstStyle/>
          <a:p>
            <a:pPr marL="457200" lvl="1" indent="0" algn="ctr" defTabSz="444500">
              <a:buNone/>
            </a:pPr>
            <a:endParaRPr lang="hr-HR" b="1" dirty="0"/>
          </a:p>
          <a:p>
            <a:pPr marL="457200" lvl="1" indent="0" defTabSz="444500">
              <a:buNone/>
            </a:pPr>
            <a:endParaRPr lang="hr-HR" sz="1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F0C93E-D8ED-452A-AEAB-302F91384042}"/>
              </a:ext>
            </a:extLst>
          </p:cNvPr>
          <p:cNvSpPr txBox="1"/>
          <p:nvPr/>
        </p:nvSpPr>
        <p:spPr>
          <a:xfrm>
            <a:off x="6744566" y="3917743"/>
            <a:ext cx="505808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lvl="1" algn="just" defTabSz="444500">
              <a:buNone/>
              <a:tabLst>
                <a:tab pos="87313" algn="l"/>
              </a:tabLst>
            </a:pPr>
            <a:r>
              <a:rPr lang="hr-HR" sz="1600" b="1" dirty="0">
                <a:latin typeface="High Tower Text" panose="02040502050506030303" pitchFamily="18" charset="0"/>
              </a:rPr>
              <a:t>ODVJETNIK IGOR MUCALO, </a:t>
            </a:r>
            <a:r>
              <a:rPr lang="hr-HR" sz="1600" dirty="0">
                <a:latin typeface="High Tower Text" panose="02040502050506030303" pitchFamily="18" charset="0"/>
              </a:rPr>
              <a:t>stalni sudski tumač za engleski jezik, A: Amruševa 8, 10000 Zagreb, T: +385 1 4828 539, F: +385 1 4828 540, E: igor.mucalo@mucalolaw.hr, W: mucalolaw.hr. Prezentacija ne predstavlja pravni savjet. Sve ilustracije izradila akademska kiparica Hana Lukas Midžić. Sva prava pridržana. Navodi u prezentaciji imaju isključivu svrhu lakšeg praćenja predavanja, te ne odražavaju cjelokupan sadržaj predavanja. Svi primjeri u prezentaciji su u potpunosti izmišljeni i nemaju uporišta u stvarnim događajima.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6E6813-9260-2FB5-ACA2-8337F7E0E77D}"/>
              </a:ext>
            </a:extLst>
          </p:cNvPr>
          <p:cNvSpPr txBox="1"/>
          <p:nvPr/>
        </p:nvSpPr>
        <p:spPr>
          <a:xfrm>
            <a:off x="6744566" y="1305342"/>
            <a:ext cx="52659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>
                <a:latin typeface="High Tower Text" panose="02040502050506030303" pitchFamily="18" charset="0"/>
              </a:rPr>
              <a:t>Hvala na pozornosti!</a:t>
            </a:r>
          </a:p>
          <a:p>
            <a:r>
              <a:rPr lang="hr-HR" sz="4400" b="1" dirty="0">
                <a:latin typeface="High Tower Text" panose="02040502050506030303" pitchFamily="18" charset="0"/>
              </a:rPr>
              <a:t>Pitanja ili oproštajno piće?</a:t>
            </a:r>
            <a:endParaRPr lang="en-US" sz="4400" b="1" dirty="0">
              <a:latin typeface="High Tower Text" panose="02040502050506030303" pitchFamily="18" charset="0"/>
            </a:endParaRPr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38A281C2-3D43-BB0F-2C83-77C896B6C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413" y="-1"/>
            <a:ext cx="4590587" cy="61284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32408E-2A77-F7DC-DCDC-A9822C922E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6158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6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C383C-4A09-8DEF-6574-F74A4AF5A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BA3AFC-0B53-6B3D-64FB-5132825FD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271" y="2171700"/>
            <a:ext cx="3882725" cy="468630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9B7794F5-A40F-8D00-24C1-7ADDA653D185}"/>
              </a:ext>
            </a:extLst>
          </p:cNvPr>
          <p:cNvSpPr/>
          <p:nvPr/>
        </p:nvSpPr>
        <p:spPr>
          <a:xfrm>
            <a:off x="4643437" y="1994777"/>
            <a:ext cx="2905125" cy="4310773"/>
          </a:xfrm>
          <a:custGeom>
            <a:avLst/>
            <a:gdLst>
              <a:gd name="csX0" fmla="*/ 0 w 2905125"/>
              <a:gd name="csY0" fmla="*/ 484197 h 4310773"/>
              <a:gd name="csX1" fmla="*/ 484197 w 2905125"/>
              <a:gd name="csY1" fmla="*/ 0 h 4310773"/>
              <a:gd name="csX2" fmla="*/ 1101531 w 2905125"/>
              <a:gd name="csY2" fmla="*/ 0 h 4310773"/>
              <a:gd name="csX3" fmla="*/ 1694656 w 2905125"/>
              <a:gd name="csY3" fmla="*/ 0 h 4310773"/>
              <a:gd name="csX4" fmla="*/ 1694656 w 2905125"/>
              <a:gd name="csY4" fmla="*/ 0 h 4310773"/>
              <a:gd name="csX5" fmla="*/ 2050534 w 2905125"/>
              <a:gd name="csY5" fmla="*/ 0 h 4310773"/>
              <a:gd name="csX6" fmla="*/ 2420938 w 2905125"/>
              <a:gd name="csY6" fmla="*/ 0 h 4310773"/>
              <a:gd name="csX7" fmla="*/ 2420928 w 2905125"/>
              <a:gd name="csY7" fmla="*/ 0 h 4310773"/>
              <a:gd name="csX8" fmla="*/ 2905125 w 2905125"/>
              <a:gd name="csY8" fmla="*/ 484197 h 4310773"/>
              <a:gd name="csX9" fmla="*/ 2905125 w 2905125"/>
              <a:gd name="csY9" fmla="*/ 718462 h 4310773"/>
              <a:gd name="csX10" fmla="*/ 3443813 w 2905125"/>
              <a:gd name="csY10" fmla="*/ 888293 h 4310773"/>
              <a:gd name="csX11" fmla="*/ 3941064 w 2905125"/>
              <a:gd name="csY11" fmla="*/ 1045061 h 4310773"/>
              <a:gd name="csX12" fmla="*/ 3423095 w 2905125"/>
              <a:gd name="csY12" fmla="*/ 1420608 h 4310773"/>
              <a:gd name="csX13" fmla="*/ 2905125 w 2905125"/>
              <a:gd name="csY13" fmla="*/ 1796155 h 4310773"/>
              <a:gd name="csX14" fmla="*/ 2905125 w 2905125"/>
              <a:gd name="csY14" fmla="*/ 2513570 h 4310773"/>
              <a:gd name="csX15" fmla="*/ 2905125 w 2905125"/>
              <a:gd name="csY15" fmla="*/ 3230986 h 4310773"/>
              <a:gd name="csX16" fmla="*/ 2905125 w 2905125"/>
              <a:gd name="csY16" fmla="*/ 3826576 h 4310773"/>
              <a:gd name="csX17" fmla="*/ 2420928 w 2905125"/>
              <a:gd name="csY17" fmla="*/ 4310773 h 4310773"/>
              <a:gd name="csX18" fmla="*/ 2420938 w 2905125"/>
              <a:gd name="csY18" fmla="*/ 4310773 h 4310773"/>
              <a:gd name="csX19" fmla="*/ 2057797 w 2905125"/>
              <a:gd name="csY19" fmla="*/ 4310773 h 4310773"/>
              <a:gd name="csX20" fmla="*/ 1694656 w 2905125"/>
              <a:gd name="csY20" fmla="*/ 4310773 h 4310773"/>
              <a:gd name="csX21" fmla="*/ 1694656 w 2905125"/>
              <a:gd name="csY21" fmla="*/ 4310773 h 4310773"/>
              <a:gd name="csX22" fmla="*/ 1077322 w 2905125"/>
              <a:gd name="csY22" fmla="*/ 4310773 h 4310773"/>
              <a:gd name="csX23" fmla="*/ 484197 w 2905125"/>
              <a:gd name="csY23" fmla="*/ 4310773 h 4310773"/>
              <a:gd name="csX24" fmla="*/ 0 w 2905125"/>
              <a:gd name="csY24" fmla="*/ 3826576 h 4310773"/>
              <a:gd name="csX25" fmla="*/ 0 w 2905125"/>
              <a:gd name="csY25" fmla="*/ 3190377 h 4310773"/>
              <a:gd name="csX26" fmla="*/ 0 w 2905125"/>
              <a:gd name="csY26" fmla="*/ 2574483 h 4310773"/>
              <a:gd name="csX27" fmla="*/ 0 w 2905125"/>
              <a:gd name="csY27" fmla="*/ 1796155 h 4310773"/>
              <a:gd name="csX28" fmla="*/ 0 w 2905125"/>
              <a:gd name="csY28" fmla="*/ 1246532 h 4310773"/>
              <a:gd name="csX29" fmla="*/ 0 w 2905125"/>
              <a:gd name="csY29" fmla="*/ 718462 h 4310773"/>
              <a:gd name="csX30" fmla="*/ 0 w 2905125"/>
              <a:gd name="csY30" fmla="*/ 718462 h 4310773"/>
              <a:gd name="csX31" fmla="*/ 0 w 2905125"/>
              <a:gd name="csY31" fmla="*/ 484197 h 431077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</a:cxnLst>
            <a:rect l="l" t="t" r="r" b="b"/>
            <a:pathLst>
              <a:path w="2905125" h="4310773" fill="none" extrusionOk="0">
                <a:moveTo>
                  <a:pt x="0" y="484197"/>
                </a:moveTo>
                <a:cubicBezTo>
                  <a:pt x="-13945" y="268964"/>
                  <a:pt x="258158" y="11868"/>
                  <a:pt x="484197" y="0"/>
                </a:cubicBezTo>
                <a:cubicBezTo>
                  <a:pt x="677202" y="-3613"/>
                  <a:pt x="821694" y="-15624"/>
                  <a:pt x="1101531" y="0"/>
                </a:cubicBezTo>
                <a:cubicBezTo>
                  <a:pt x="1381368" y="15624"/>
                  <a:pt x="1526925" y="9829"/>
                  <a:pt x="1694656" y="0"/>
                </a:cubicBezTo>
                <a:lnTo>
                  <a:pt x="1694656" y="0"/>
                </a:lnTo>
                <a:cubicBezTo>
                  <a:pt x="1808016" y="-13304"/>
                  <a:pt x="1968670" y="-11891"/>
                  <a:pt x="2050534" y="0"/>
                </a:cubicBezTo>
                <a:cubicBezTo>
                  <a:pt x="2132398" y="11891"/>
                  <a:pt x="2236995" y="-6950"/>
                  <a:pt x="2420938" y="0"/>
                </a:cubicBezTo>
                <a:cubicBezTo>
                  <a:pt x="2420935" y="1"/>
                  <a:pt x="2420930" y="1"/>
                  <a:pt x="2420928" y="0"/>
                </a:cubicBezTo>
                <a:cubicBezTo>
                  <a:pt x="2730952" y="41647"/>
                  <a:pt x="2907961" y="226737"/>
                  <a:pt x="2905125" y="484197"/>
                </a:cubicBezTo>
                <a:cubicBezTo>
                  <a:pt x="2900525" y="584156"/>
                  <a:pt x="2902642" y="606414"/>
                  <a:pt x="2905125" y="718462"/>
                </a:cubicBezTo>
                <a:cubicBezTo>
                  <a:pt x="3039601" y="786842"/>
                  <a:pt x="3247683" y="830619"/>
                  <a:pt x="3443813" y="888293"/>
                </a:cubicBezTo>
                <a:cubicBezTo>
                  <a:pt x="3639943" y="945968"/>
                  <a:pt x="3807290" y="1001740"/>
                  <a:pt x="3941064" y="1045061"/>
                </a:cubicBezTo>
                <a:cubicBezTo>
                  <a:pt x="3753880" y="1213955"/>
                  <a:pt x="3670862" y="1228422"/>
                  <a:pt x="3423095" y="1420608"/>
                </a:cubicBezTo>
                <a:cubicBezTo>
                  <a:pt x="3175328" y="1612794"/>
                  <a:pt x="3142464" y="1627200"/>
                  <a:pt x="2905125" y="1796155"/>
                </a:cubicBezTo>
                <a:cubicBezTo>
                  <a:pt x="2907596" y="2017646"/>
                  <a:pt x="2880261" y="2267100"/>
                  <a:pt x="2905125" y="2513570"/>
                </a:cubicBezTo>
                <a:cubicBezTo>
                  <a:pt x="2929989" y="2760040"/>
                  <a:pt x="2874731" y="3005117"/>
                  <a:pt x="2905125" y="3230986"/>
                </a:cubicBezTo>
                <a:cubicBezTo>
                  <a:pt x="2935519" y="3456855"/>
                  <a:pt x="2929480" y="3676295"/>
                  <a:pt x="2905125" y="3826576"/>
                </a:cubicBezTo>
                <a:cubicBezTo>
                  <a:pt x="2889798" y="4098023"/>
                  <a:pt x="2678346" y="4340970"/>
                  <a:pt x="2420928" y="4310773"/>
                </a:cubicBezTo>
                <a:cubicBezTo>
                  <a:pt x="2420932" y="4310773"/>
                  <a:pt x="2420934" y="4310773"/>
                  <a:pt x="2420938" y="4310773"/>
                </a:cubicBezTo>
                <a:cubicBezTo>
                  <a:pt x="2280409" y="4306203"/>
                  <a:pt x="2154425" y="4314124"/>
                  <a:pt x="2057797" y="4310773"/>
                </a:cubicBezTo>
                <a:cubicBezTo>
                  <a:pt x="1961169" y="4307422"/>
                  <a:pt x="1852862" y="4310666"/>
                  <a:pt x="1694656" y="4310773"/>
                </a:cubicBezTo>
                <a:lnTo>
                  <a:pt x="1694656" y="4310773"/>
                </a:lnTo>
                <a:cubicBezTo>
                  <a:pt x="1406580" y="4328195"/>
                  <a:pt x="1339150" y="4318107"/>
                  <a:pt x="1077322" y="4310773"/>
                </a:cubicBezTo>
                <a:cubicBezTo>
                  <a:pt x="815494" y="4303439"/>
                  <a:pt x="683280" y="4308605"/>
                  <a:pt x="484197" y="4310773"/>
                </a:cubicBezTo>
                <a:cubicBezTo>
                  <a:pt x="193330" y="4344834"/>
                  <a:pt x="-9979" y="4118902"/>
                  <a:pt x="0" y="3826576"/>
                </a:cubicBezTo>
                <a:cubicBezTo>
                  <a:pt x="17547" y="3654863"/>
                  <a:pt x="-1678" y="3369768"/>
                  <a:pt x="0" y="3190377"/>
                </a:cubicBezTo>
                <a:cubicBezTo>
                  <a:pt x="1678" y="3010986"/>
                  <a:pt x="25491" y="2702834"/>
                  <a:pt x="0" y="2574483"/>
                </a:cubicBezTo>
                <a:cubicBezTo>
                  <a:pt x="-25491" y="2446132"/>
                  <a:pt x="15819" y="2040732"/>
                  <a:pt x="0" y="1796155"/>
                </a:cubicBezTo>
                <a:cubicBezTo>
                  <a:pt x="4192" y="1622158"/>
                  <a:pt x="-25524" y="1491128"/>
                  <a:pt x="0" y="1246532"/>
                </a:cubicBezTo>
                <a:cubicBezTo>
                  <a:pt x="25524" y="1001936"/>
                  <a:pt x="-4448" y="888438"/>
                  <a:pt x="0" y="718462"/>
                </a:cubicBezTo>
                <a:lnTo>
                  <a:pt x="0" y="718462"/>
                </a:lnTo>
                <a:cubicBezTo>
                  <a:pt x="9502" y="615978"/>
                  <a:pt x="8615" y="578704"/>
                  <a:pt x="0" y="484197"/>
                </a:cubicBezTo>
                <a:close/>
              </a:path>
              <a:path w="2905125" h="4310773" stroke="0" extrusionOk="0">
                <a:moveTo>
                  <a:pt x="0" y="484197"/>
                </a:moveTo>
                <a:cubicBezTo>
                  <a:pt x="-42295" y="190694"/>
                  <a:pt x="189243" y="10336"/>
                  <a:pt x="484197" y="0"/>
                </a:cubicBezTo>
                <a:cubicBezTo>
                  <a:pt x="774627" y="8868"/>
                  <a:pt x="917545" y="-13248"/>
                  <a:pt x="1113636" y="0"/>
                </a:cubicBezTo>
                <a:cubicBezTo>
                  <a:pt x="1309727" y="13248"/>
                  <a:pt x="1561435" y="12331"/>
                  <a:pt x="1694656" y="0"/>
                </a:cubicBezTo>
                <a:lnTo>
                  <a:pt x="1694656" y="0"/>
                </a:lnTo>
                <a:cubicBezTo>
                  <a:pt x="1786471" y="-7968"/>
                  <a:pt x="1969076" y="-6529"/>
                  <a:pt x="2043271" y="0"/>
                </a:cubicBezTo>
                <a:cubicBezTo>
                  <a:pt x="2117466" y="6529"/>
                  <a:pt x="2300749" y="12790"/>
                  <a:pt x="2420938" y="0"/>
                </a:cubicBezTo>
                <a:cubicBezTo>
                  <a:pt x="2420935" y="1"/>
                  <a:pt x="2420930" y="1"/>
                  <a:pt x="2420928" y="0"/>
                </a:cubicBezTo>
                <a:cubicBezTo>
                  <a:pt x="2739044" y="9038"/>
                  <a:pt x="2876504" y="264129"/>
                  <a:pt x="2905125" y="484197"/>
                </a:cubicBezTo>
                <a:cubicBezTo>
                  <a:pt x="2915231" y="575037"/>
                  <a:pt x="2913363" y="618732"/>
                  <a:pt x="2905125" y="718462"/>
                </a:cubicBezTo>
                <a:cubicBezTo>
                  <a:pt x="3116497" y="798071"/>
                  <a:pt x="3258169" y="836083"/>
                  <a:pt x="3423095" y="881762"/>
                </a:cubicBezTo>
                <a:cubicBezTo>
                  <a:pt x="3588021" y="927441"/>
                  <a:pt x="3705756" y="993248"/>
                  <a:pt x="3941064" y="1045061"/>
                </a:cubicBezTo>
                <a:cubicBezTo>
                  <a:pt x="3846860" y="1146842"/>
                  <a:pt x="3622266" y="1262905"/>
                  <a:pt x="3402376" y="1435630"/>
                </a:cubicBezTo>
                <a:cubicBezTo>
                  <a:pt x="3182486" y="1608354"/>
                  <a:pt x="3058507" y="1693253"/>
                  <a:pt x="2905125" y="1796155"/>
                </a:cubicBezTo>
                <a:cubicBezTo>
                  <a:pt x="2887120" y="2001493"/>
                  <a:pt x="2895199" y="2273792"/>
                  <a:pt x="2905125" y="2513570"/>
                </a:cubicBezTo>
                <a:cubicBezTo>
                  <a:pt x="2915051" y="2753348"/>
                  <a:pt x="2939355" y="2983319"/>
                  <a:pt x="2905125" y="3210682"/>
                </a:cubicBezTo>
                <a:cubicBezTo>
                  <a:pt x="2870895" y="3438045"/>
                  <a:pt x="2884806" y="3617765"/>
                  <a:pt x="2905125" y="3826576"/>
                </a:cubicBezTo>
                <a:cubicBezTo>
                  <a:pt x="2925361" y="4097279"/>
                  <a:pt x="2655909" y="4312108"/>
                  <a:pt x="2420928" y="4310773"/>
                </a:cubicBezTo>
                <a:cubicBezTo>
                  <a:pt x="2420931" y="4310773"/>
                  <a:pt x="2420933" y="4310773"/>
                  <a:pt x="2420938" y="4310773"/>
                </a:cubicBezTo>
                <a:cubicBezTo>
                  <a:pt x="2337661" y="4309750"/>
                  <a:pt x="2232452" y="4318362"/>
                  <a:pt x="2065060" y="4310773"/>
                </a:cubicBezTo>
                <a:cubicBezTo>
                  <a:pt x="1897668" y="4303184"/>
                  <a:pt x="1774140" y="4303612"/>
                  <a:pt x="1694656" y="4310773"/>
                </a:cubicBezTo>
                <a:lnTo>
                  <a:pt x="1694656" y="4310773"/>
                </a:lnTo>
                <a:cubicBezTo>
                  <a:pt x="1446406" y="4335008"/>
                  <a:pt x="1395765" y="4297029"/>
                  <a:pt x="1125740" y="4310773"/>
                </a:cubicBezTo>
                <a:cubicBezTo>
                  <a:pt x="855715" y="4324517"/>
                  <a:pt x="683997" y="4321225"/>
                  <a:pt x="484197" y="4310773"/>
                </a:cubicBezTo>
                <a:cubicBezTo>
                  <a:pt x="212447" y="4305021"/>
                  <a:pt x="35035" y="4104968"/>
                  <a:pt x="0" y="3826576"/>
                </a:cubicBezTo>
                <a:cubicBezTo>
                  <a:pt x="-2311" y="3551812"/>
                  <a:pt x="-19703" y="3415983"/>
                  <a:pt x="0" y="3129465"/>
                </a:cubicBezTo>
                <a:cubicBezTo>
                  <a:pt x="19703" y="2842947"/>
                  <a:pt x="6382" y="2700537"/>
                  <a:pt x="0" y="2472962"/>
                </a:cubicBezTo>
                <a:cubicBezTo>
                  <a:pt x="-6382" y="2245387"/>
                  <a:pt x="27048" y="2012210"/>
                  <a:pt x="0" y="1796155"/>
                </a:cubicBezTo>
                <a:cubicBezTo>
                  <a:pt x="26113" y="1653570"/>
                  <a:pt x="21203" y="1412049"/>
                  <a:pt x="0" y="1246532"/>
                </a:cubicBezTo>
                <a:cubicBezTo>
                  <a:pt x="-21203" y="1081015"/>
                  <a:pt x="-12714" y="938515"/>
                  <a:pt x="0" y="718462"/>
                </a:cubicBezTo>
                <a:lnTo>
                  <a:pt x="0" y="718462"/>
                </a:lnTo>
                <a:cubicBezTo>
                  <a:pt x="10056" y="619102"/>
                  <a:pt x="-9429" y="569264"/>
                  <a:pt x="0" y="484197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>
                      <a:gd name="adj1" fmla="val 85659"/>
                      <a:gd name="adj2" fmla="val -25757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rmAutofit fontScale="92500" lnSpcReduction="20000"/>
          </a:bodyPr>
          <a:lstStyle/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hr-HR" sz="4400" dirty="0">
                <a:solidFill>
                  <a:schemeClr val="tx1"/>
                </a:solidFill>
                <a:latin typeface="High Tower Text" panose="02040502050506030303" pitchFamily="18" charset="0"/>
              </a:rPr>
              <a:t>Tko?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hr-HR" sz="4400" dirty="0">
                <a:solidFill>
                  <a:schemeClr val="tx1"/>
                </a:solidFill>
                <a:latin typeface="High Tower Text" panose="02040502050506030303" pitchFamily="18" charset="0"/>
              </a:rPr>
              <a:t>Zašto?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hr-HR" sz="4400" dirty="0">
                <a:solidFill>
                  <a:schemeClr val="tx1"/>
                </a:solidFill>
                <a:latin typeface="High Tower Text" panose="02040502050506030303" pitchFamily="18" charset="0"/>
              </a:rPr>
              <a:t>Kada?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hr-HR" sz="4400" dirty="0">
                <a:solidFill>
                  <a:schemeClr val="tx1"/>
                </a:solidFill>
                <a:latin typeface="High Tower Text" panose="02040502050506030303" pitchFamily="18" charset="0"/>
              </a:rPr>
              <a:t>Kako?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hr-HR" sz="4400" dirty="0">
                <a:solidFill>
                  <a:schemeClr val="tx1"/>
                </a:solidFill>
                <a:latin typeface="High Tower Text" panose="02040502050506030303" pitchFamily="18" charset="0"/>
              </a:rPr>
              <a:t>Gdje?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hr-HR" sz="4400" dirty="0">
                <a:solidFill>
                  <a:schemeClr val="tx1"/>
                </a:solidFill>
                <a:latin typeface="High Tower Text" panose="02040502050506030303" pitchFamily="18" charset="0"/>
              </a:rPr>
              <a:t>Što?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hr-HR" sz="4400" dirty="0">
                <a:solidFill>
                  <a:schemeClr val="tx1"/>
                </a:solidFill>
                <a:latin typeface="High Tower Text" panose="02040502050506030303" pitchFamily="18" charset="0"/>
              </a:rPr>
              <a:t>Koliko?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0A75FB62-DCB2-2A7F-3373-ED8331BAF5E4}"/>
              </a:ext>
            </a:extLst>
          </p:cNvPr>
          <p:cNvSpPr/>
          <p:nvPr/>
        </p:nvSpPr>
        <p:spPr>
          <a:xfrm>
            <a:off x="485775" y="225864"/>
            <a:ext cx="8620125" cy="1183836"/>
          </a:xfrm>
          <a:custGeom>
            <a:avLst/>
            <a:gdLst>
              <a:gd name="csX0" fmla="*/ 0 w 8620125"/>
              <a:gd name="csY0" fmla="*/ 197310 h 1183836"/>
              <a:gd name="csX1" fmla="*/ 197310 w 8620125"/>
              <a:gd name="csY1" fmla="*/ 0 h 1183836"/>
              <a:gd name="csX2" fmla="*/ 792211 w 8620125"/>
              <a:gd name="csY2" fmla="*/ 0 h 1183836"/>
              <a:gd name="csX3" fmla="*/ 1436688 w 8620125"/>
              <a:gd name="csY3" fmla="*/ 0 h 1183836"/>
              <a:gd name="csX4" fmla="*/ 1436688 w 8620125"/>
              <a:gd name="csY4" fmla="*/ 0 h 1183836"/>
              <a:gd name="csX5" fmla="*/ 1975446 w 8620125"/>
              <a:gd name="csY5" fmla="*/ 0 h 1183836"/>
              <a:gd name="csX6" fmla="*/ 2514204 w 8620125"/>
              <a:gd name="csY6" fmla="*/ 0 h 1183836"/>
              <a:gd name="csX7" fmla="*/ 3096062 w 8620125"/>
              <a:gd name="csY7" fmla="*/ 0 h 1183836"/>
              <a:gd name="csX8" fmla="*/ 3591719 w 8620125"/>
              <a:gd name="csY8" fmla="*/ 0 h 1183836"/>
              <a:gd name="csX9" fmla="*/ 4233565 w 8620125"/>
              <a:gd name="csY9" fmla="*/ 0 h 1183836"/>
              <a:gd name="csX10" fmla="*/ 4778788 w 8620125"/>
              <a:gd name="csY10" fmla="*/ 0 h 1183836"/>
              <a:gd name="csX11" fmla="*/ 5565567 w 8620125"/>
              <a:gd name="csY11" fmla="*/ 0 h 1183836"/>
              <a:gd name="csX12" fmla="*/ 6255723 w 8620125"/>
              <a:gd name="csY12" fmla="*/ 0 h 1183836"/>
              <a:gd name="csX13" fmla="*/ 7042502 w 8620125"/>
              <a:gd name="csY13" fmla="*/ 0 h 1183836"/>
              <a:gd name="csX14" fmla="*/ 7684347 w 8620125"/>
              <a:gd name="csY14" fmla="*/ 0 h 1183836"/>
              <a:gd name="csX15" fmla="*/ 8422815 w 8620125"/>
              <a:gd name="csY15" fmla="*/ 0 h 1183836"/>
              <a:gd name="csX16" fmla="*/ 8620125 w 8620125"/>
              <a:gd name="csY16" fmla="*/ 197310 h 1183836"/>
              <a:gd name="csX17" fmla="*/ 8620125 w 8620125"/>
              <a:gd name="csY17" fmla="*/ 690571 h 1183836"/>
              <a:gd name="csX18" fmla="*/ 8620125 w 8620125"/>
              <a:gd name="csY18" fmla="*/ 690571 h 1183836"/>
              <a:gd name="csX19" fmla="*/ 8620125 w 8620125"/>
              <a:gd name="csY19" fmla="*/ 986530 h 1183836"/>
              <a:gd name="csX20" fmla="*/ 8620125 w 8620125"/>
              <a:gd name="csY20" fmla="*/ 986526 h 1183836"/>
              <a:gd name="csX21" fmla="*/ 8422815 w 8620125"/>
              <a:gd name="csY21" fmla="*/ 1183836 h 1183836"/>
              <a:gd name="csX22" fmla="*/ 7829280 w 8620125"/>
              <a:gd name="csY22" fmla="*/ 1183836 h 1183836"/>
              <a:gd name="csX23" fmla="*/ 7187435 w 8620125"/>
              <a:gd name="csY23" fmla="*/ 1183836 h 1183836"/>
              <a:gd name="csX24" fmla="*/ 6448967 w 8620125"/>
              <a:gd name="csY24" fmla="*/ 1183836 h 1183836"/>
              <a:gd name="csX25" fmla="*/ 5758811 w 8620125"/>
              <a:gd name="csY25" fmla="*/ 1183836 h 1183836"/>
              <a:gd name="csX26" fmla="*/ 5213587 w 8620125"/>
              <a:gd name="csY26" fmla="*/ 1183836 h 1183836"/>
              <a:gd name="csX27" fmla="*/ 4571741 w 8620125"/>
              <a:gd name="csY27" fmla="*/ 1183836 h 1183836"/>
              <a:gd name="csX28" fmla="*/ 3591719 w 8620125"/>
              <a:gd name="csY28" fmla="*/ 1183836 h 1183836"/>
              <a:gd name="csX29" fmla="*/ 2990707 w 8620125"/>
              <a:gd name="csY29" fmla="*/ 1349206 h 1183836"/>
              <a:gd name="csX30" fmla="*/ 2408877 w 8620125"/>
              <a:gd name="csY30" fmla="*/ 1509299 h 1183836"/>
              <a:gd name="csX31" fmla="*/ 1673597 w 8620125"/>
              <a:gd name="csY31" fmla="*/ 1711614 h 1183836"/>
              <a:gd name="csX32" fmla="*/ 1436688 w 8620125"/>
              <a:gd name="csY32" fmla="*/ 1183836 h 1183836"/>
              <a:gd name="csX33" fmla="*/ 841787 w 8620125"/>
              <a:gd name="csY33" fmla="*/ 1183836 h 1183836"/>
              <a:gd name="csX34" fmla="*/ 197310 w 8620125"/>
              <a:gd name="csY34" fmla="*/ 1183836 h 1183836"/>
              <a:gd name="csX35" fmla="*/ 0 w 8620125"/>
              <a:gd name="csY35" fmla="*/ 986526 h 1183836"/>
              <a:gd name="csX36" fmla="*/ 0 w 8620125"/>
              <a:gd name="csY36" fmla="*/ 986530 h 1183836"/>
              <a:gd name="csX37" fmla="*/ 0 w 8620125"/>
              <a:gd name="csY37" fmla="*/ 690571 h 1183836"/>
              <a:gd name="csX38" fmla="*/ 0 w 8620125"/>
              <a:gd name="csY38" fmla="*/ 690571 h 1183836"/>
              <a:gd name="csX39" fmla="*/ 0 w 8620125"/>
              <a:gd name="csY39" fmla="*/ 197310 h 118383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</a:cxnLst>
            <a:rect l="l" t="t" r="r" b="b"/>
            <a:pathLst>
              <a:path w="8620125" h="1183836" fill="none" extrusionOk="0">
                <a:moveTo>
                  <a:pt x="0" y="197310"/>
                </a:moveTo>
                <a:cubicBezTo>
                  <a:pt x="14856" y="103035"/>
                  <a:pt x="72299" y="-21449"/>
                  <a:pt x="197310" y="0"/>
                </a:cubicBezTo>
                <a:cubicBezTo>
                  <a:pt x="420854" y="28251"/>
                  <a:pt x="645622" y="8983"/>
                  <a:pt x="792211" y="0"/>
                </a:cubicBezTo>
                <a:cubicBezTo>
                  <a:pt x="938800" y="-8983"/>
                  <a:pt x="1187080" y="16247"/>
                  <a:pt x="1436688" y="0"/>
                </a:cubicBezTo>
                <a:lnTo>
                  <a:pt x="1436688" y="0"/>
                </a:lnTo>
                <a:cubicBezTo>
                  <a:pt x="1589929" y="-18678"/>
                  <a:pt x="1740808" y="6793"/>
                  <a:pt x="1975446" y="0"/>
                </a:cubicBezTo>
                <a:cubicBezTo>
                  <a:pt x="2210084" y="-6793"/>
                  <a:pt x="2367795" y="-7250"/>
                  <a:pt x="2514204" y="0"/>
                </a:cubicBezTo>
                <a:cubicBezTo>
                  <a:pt x="2660613" y="7250"/>
                  <a:pt x="2827646" y="23057"/>
                  <a:pt x="3096062" y="0"/>
                </a:cubicBezTo>
                <a:cubicBezTo>
                  <a:pt x="3364478" y="-23057"/>
                  <a:pt x="3442475" y="-19792"/>
                  <a:pt x="3591719" y="0"/>
                </a:cubicBezTo>
                <a:cubicBezTo>
                  <a:pt x="3861287" y="-26529"/>
                  <a:pt x="4051767" y="2913"/>
                  <a:pt x="4233565" y="0"/>
                </a:cubicBezTo>
                <a:cubicBezTo>
                  <a:pt x="4415363" y="-2913"/>
                  <a:pt x="4638126" y="-7405"/>
                  <a:pt x="4778788" y="0"/>
                </a:cubicBezTo>
                <a:cubicBezTo>
                  <a:pt x="4919450" y="7405"/>
                  <a:pt x="5333266" y="4659"/>
                  <a:pt x="5565567" y="0"/>
                </a:cubicBezTo>
                <a:cubicBezTo>
                  <a:pt x="5797868" y="-4659"/>
                  <a:pt x="5960317" y="-29070"/>
                  <a:pt x="6255723" y="0"/>
                </a:cubicBezTo>
                <a:cubicBezTo>
                  <a:pt x="6551129" y="29070"/>
                  <a:pt x="6771231" y="-23936"/>
                  <a:pt x="7042502" y="0"/>
                </a:cubicBezTo>
                <a:cubicBezTo>
                  <a:pt x="7313773" y="23936"/>
                  <a:pt x="7394028" y="20367"/>
                  <a:pt x="7684347" y="0"/>
                </a:cubicBezTo>
                <a:cubicBezTo>
                  <a:pt x="7974667" y="-20367"/>
                  <a:pt x="8091740" y="29846"/>
                  <a:pt x="8422815" y="0"/>
                </a:cubicBezTo>
                <a:cubicBezTo>
                  <a:pt x="8526580" y="15727"/>
                  <a:pt x="8627136" y="100691"/>
                  <a:pt x="8620125" y="197310"/>
                </a:cubicBezTo>
                <a:cubicBezTo>
                  <a:pt x="8638150" y="431604"/>
                  <a:pt x="8611579" y="506923"/>
                  <a:pt x="8620125" y="690571"/>
                </a:cubicBezTo>
                <a:lnTo>
                  <a:pt x="8620125" y="690571"/>
                </a:lnTo>
                <a:cubicBezTo>
                  <a:pt x="8620112" y="823827"/>
                  <a:pt x="8630795" y="877638"/>
                  <a:pt x="8620125" y="986530"/>
                </a:cubicBezTo>
                <a:lnTo>
                  <a:pt x="8620125" y="986526"/>
                </a:lnTo>
                <a:cubicBezTo>
                  <a:pt x="8630256" y="1092645"/>
                  <a:pt x="8538120" y="1159006"/>
                  <a:pt x="8422815" y="1183836"/>
                </a:cubicBezTo>
                <a:cubicBezTo>
                  <a:pt x="8230781" y="1209495"/>
                  <a:pt x="8108399" y="1187909"/>
                  <a:pt x="7829280" y="1183836"/>
                </a:cubicBezTo>
                <a:cubicBezTo>
                  <a:pt x="7550161" y="1179763"/>
                  <a:pt x="7497310" y="1208612"/>
                  <a:pt x="7187435" y="1183836"/>
                </a:cubicBezTo>
                <a:cubicBezTo>
                  <a:pt x="6877561" y="1159060"/>
                  <a:pt x="6700646" y="1175833"/>
                  <a:pt x="6448967" y="1183836"/>
                </a:cubicBezTo>
                <a:cubicBezTo>
                  <a:pt x="6197288" y="1191839"/>
                  <a:pt x="5944900" y="1173654"/>
                  <a:pt x="5758811" y="1183836"/>
                </a:cubicBezTo>
                <a:cubicBezTo>
                  <a:pt x="5572722" y="1194018"/>
                  <a:pt x="5399346" y="1182810"/>
                  <a:pt x="5213587" y="1183836"/>
                </a:cubicBezTo>
                <a:cubicBezTo>
                  <a:pt x="5027828" y="1184862"/>
                  <a:pt x="4864074" y="1168724"/>
                  <a:pt x="4571741" y="1183836"/>
                </a:cubicBezTo>
                <a:cubicBezTo>
                  <a:pt x="4279408" y="1198948"/>
                  <a:pt x="3865460" y="1205707"/>
                  <a:pt x="3591719" y="1183836"/>
                </a:cubicBezTo>
                <a:cubicBezTo>
                  <a:pt x="3352373" y="1233452"/>
                  <a:pt x="3158407" y="1306902"/>
                  <a:pt x="2990707" y="1349206"/>
                </a:cubicBezTo>
                <a:cubicBezTo>
                  <a:pt x="2823008" y="1391511"/>
                  <a:pt x="2539446" y="1490724"/>
                  <a:pt x="2408877" y="1509299"/>
                </a:cubicBezTo>
                <a:cubicBezTo>
                  <a:pt x="2278308" y="1527874"/>
                  <a:pt x="1950470" y="1622044"/>
                  <a:pt x="1673597" y="1711614"/>
                </a:cubicBezTo>
                <a:cubicBezTo>
                  <a:pt x="1619585" y="1531093"/>
                  <a:pt x="1508756" y="1335998"/>
                  <a:pt x="1436688" y="1183836"/>
                </a:cubicBezTo>
                <a:cubicBezTo>
                  <a:pt x="1298457" y="1178894"/>
                  <a:pt x="1115366" y="1175839"/>
                  <a:pt x="841787" y="1183836"/>
                </a:cubicBezTo>
                <a:cubicBezTo>
                  <a:pt x="568208" y="1191833"/>
                  <a:pt x="493898" y="1210319"/>
                  <a:pt x="197310" y="1183836"/>
                </a:cubicBezTo>
                <a:cubicBezTo>
                  <a:pt x="99217" y="1180208"/>
                  <a:pt x="7655" y="1096867"/>
                  <a:pt x="0" y="986526"/>
                </a:cubicBezTo>
                <a:lnTo>
                  <a:pt x="0" y="986530"/>
                </a:lnTo>
                <a:cubicBezTo>
                  <a:pt x="-4140" y="856165"/>
                  <a:pt x="5006" y="806143"/>
                  <a:pt x="0" y="690571"/>
                </a:cubicBezTo>
                <a:lnTo>
                  <a:pt x="0" y="690571"/>
                </a:lnTo>
                <a:cubicBezTo>
                  <a:pt x="-3280" y="455100"/>
                  <a:pt x="-2348" y="426670"/>
                  <a:pt x="0" y="197310"/>
                </a:cubicBezTo>
                <a:close/>
              </a:path>
              <a:path w="8620125" h="1183836" stroke="0" extrusionOk="0">
                <a:moveTo>
                  <a:pt x="0" y="197310"/>
                </a:moveTo>
                <a:cubicBezTo>
                  <a:pt x="-8712" y="82965"/>
                  <a:pt x="74079" y="5352"/>
                  <a:pt x="197310" y="0"/>
                </a:cubicBezTo>
                <a:cubicBezTo>
                  <a:pt x="478632" y="-28149"/>
                  <a:pt x="622775" y="9162"/>
                  <a:pt x="841787" y="0"/>
                </a:cubicBezTo>
                <a:cubicBezTo>
                  <a:pt x="1060799" y="-9162"/>
                  <a:pt x="1218590" y="11875"/>
                  <a:pt x="1436688" y="0"/>
                </a:cubicBezTo>
                <a:lnTo>
                  <a:pt x="1436688" y="0"/>
                </a:lnTo>
                <a:cubicBezTo>
                  <a:pt x="1668067" y="24614"/>
                  <a:pt x="1803486" y="13363"/>
                  <a:pt x="1932345" y="0"/>
                </a:cubicBezTo>
                <a:cubicBezTo>
                  <a:pt x="2061204" y="-13363"/>
                  <a:pt x="2383058" y="18911"/>
                  <a:pt x="2514204" y="0"/>
                </a:cubicBezTo>
                <a:cubicBezTo>
                  <a:pt x="2645350" y="-18911"/>
                  <a:pt x="2867799" y="20376"/>
                  <a:pt x="3009861" y="0"/>
                </a:cubicBezTo>
                <a:cubicBezTo>
                  <a:pt x="3151923" y="-20376"/>
                  <a:pt x="3371618" y="10226"/>
                  <a:pt x="3591719" y="0"/>
                </a:cubicBezTo>
                <a:cubicBezTo>
                  <a:pt x="3874908" y="-5625"/>
                  <a:pt x="4098822" y="32931"/>
                  <a:pt x="4378497" y="0"/>
                </a:cubicBezTo>
                <a:cubicBezTo>
                  <a:pt x="4658172" y="-32931"/>
                  <a:pt x="4787922" y="-6526"/>
                  <a:pt x="4972032" y="0"/>
                </a:cubicBezTo>
                <a:cubicBezTo>
                  <a:pt x="5156142" y="6526"/>
                  <a:pt x="5510551" y="-18063"/>
                  <a:pt x="5662189" y="0"/>
                </a:cubicBezTo>
                <a:cubicBezTo>
                  <a:pt x="5813827" y="18063"/>
                  <a:pt x="6059485" y="-10200"/>
                  <a:pt x="6400656" y="0"/>
                </a:cubicBezTo>
                <a:cubicBezTo>
                  <a:pt x="6741827" y="10200"/>
                  <a:pt x="6729687" y="-20709"/>
                  <a:pt x="6945880" y="0"/>
                </a:cubicBezTo>
                <a:cubicBezTo>
                  <a:pt x="7162073" y="20709"/>
                  <a:pt x="7467702" y="-6829"/>
                  <a:pt x="7636037" y="0"/>
                </a:cubicBezTo>
                <a:cubicBezTo>
                  <a:pt x="7804372" y="6829"/>
                  <a:pt x="8113061" y="-1400"/>
                  <a:pt x="8422815" y="0"/>
                </a:cubicBezTo>
                <a:cubicBezTo>
                  <a:pt x="8530234" y="-3869"/>
                  <a:pt x="8609191" y="78037"/>
                  <a:pt x="8620125" y="197310"/>
                </a:cubicBezTo>
                <a:cubicBezTo>
                  <a:pt x="8637098" y="421641"/>
                  <a:pt x="8628727" y="554632"/>
                  <a:pt x="8620125" y="690571"/>
                </a:cubicBezTo>
                <a:lnTo>
                  <a:pt x="8620125" y="690571"/>
                </a:lnTo>
                <a:cubicBezTo>
                  <a:pt x="8629221" y="808266"/>
                  <a:pt x="8616470" y="925060"/>
                  <a:pt x="8620125" y="986530"/>
                </a:cubicBezTo>
                <a:lnTo>
                  <a:pt x="8620125" y="986526"/>
                </a:lnTo>
                <a:cubicBezTo>
                  <a:pt x="8608611" y="1095971"/>
                  <a:pt x="8538826" y="1171145"/>
                  <a:pt x="8422815" y="1183836"/>
                </a:cubicBezTo>
                <a:cubicBezTo>
                  <a:pt x="8237990" y="1216445"/>
                  <a:pt x="7973217" y="1218428"/>
                  <a:pt x="7684347" y="1183836"/>
                </a:cubicBezTo>
                <a:cubicBezTo>
                  <a:pt x="7395477" y="1149244"/>
                  <a:pt x="7341441" y="1210945"/>
                  <a:pt x="7090813" y="1183836"/>
                </a:cubicBezTo>
                <a:cubicBezTo>
                  <a:pt x="6840185" y="1156727"/>
                  <a:pt x="6678572" y="1213363"/>
                  <a:pt x="6400656" y="1183836"/>
                </a:cubicBezTo>
                <a:cubicBezTo>
                  <a:pt x="6122740" y="1154309"/>
                  <a:pt x="6093892" y="1159738"/>
                  <a:pt x="5855433" y="1183836"/>
                </a:cubicBezTo>
                <a:cubicBezTo>
                  <a:pt x="5616974" y="1207934"/>
                  <a:pt x="5536274" y="1185106"/>
                  <a:pt x="5310209" y="1183836"/>
                </a:cubicBezTo>
                <a:cubicBezTo>
                  <a:pt x="5084144" y="1182566"/>
                  <a:pt x="4946774" y="1170128"/>
                  <a:pt x="4620052" y="1183836"/>
                </a:cubicBezTo>
                <a:cubicBezTo>
                  <a:pt x="4293330" y="1197544"/>
                  <a:pt x="3905886" y="1162676"/>
                  <a:pt x="3591719" y="1183836"/>
                </a:cubicBezTo>
                <a:cubicBezTo>
                  <a:pt x="3418251" y="1215199"/>
                  <a:pt x="3147440" y="1287758"/>
                  <a:pt x="2933164" y="1365040"/>
                </a:cubicBezTo>
                <a:cubicBezTo>
                  <a:pt x="2718888" y="1442322"/>
                  <a:pt x="2521821" y="1482067"/>
                  <a:pt x="2312971" y="1535688"/>
                </a:cubicBezTo>
                <a:cubicBezTo>
                  <a:pt x="2104121" y="1589309"/>
                  <a:pt x="1901508" y="1676853"/>
                  <a:pt x="1673597" y="1711614"/>
                </a:cubicBezTo>
                <a:cubicBezTo>
                  <a:pt x="1622255" y="1550810"/>
                  <a:pt x="1560891" y="1433357"/>
                  <a:pt x="1436688" y="1183836"/>
                </a:cubicBezTo>
                <a:cubicBezTo>
                  <a:pt x="1282126" y="1155856"/>
                  <a:pt x="1108622" y="1162829"/>
                  <a:pt x="829393" y="1183836"/>
                </a:cubicBezTo>
                <a:cubicBezTo>
                  <a:pt x="550165" y="1204843"/>
                  <a:pt x="477733" y="1194823"/>
                  <a:pt x="197310" y="1183836"/>
                </a:cubicBezTo>
                <a:cubicBezTo>
                  <a:pt x="82085" y="1207239"/>
                  <a:pt x="18072" y="1100680"/>
                  <a:pt x="0" y="986526"/>
                </a:cubicBezTo>
                <a:lnTo>
                  <a:pt x="0" y="986530"/>
                </a:lnTo>
                <a:cubicBezTo>
                  <a:pt x="13156" y="918512"/>
                  <a:pt x="2592" y="811457"/>
                  <a:pt x="0" y="690571"/>
                </a:cubicBezTo>
                <a:lnTo>
                  <a:pt x="0" y="690571"/>
                </a:lnTo>
                <a:cubicBezTo>
                  <a:pt x="6420" y="485989"/>
                  <a:pt x="-16175" y="347333"/>
                  <a:pt x="0" y="197310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>
                      <a:gd name="adj1" fmla="val -30585"/>
                      <a:gd name="adj2" fmla="val 94582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rmAutofit fontScale="92500"/>
          </a:bodyPr>
          <a:lstStyle/>
          <a:p>
            <a:pPr lvl="0" algn="ctr">
              <a:defRPr/>
            </a:pPr>
            <a:r>
              <a:rPr lang="hr-HR" sz="4400" b="1" dirty="0">
                <a:solidFill>
                  <a:srgbClr val="C00000"/>
                </a:solidFill>
                <a:latin typeface="High Tower Text" panose="02040502050506030303" pitchFamily="18" charset="0"/>
              </a:rPr>
              <a:t>Nenajavljena pretraga (</a:t>
            </a:r>
            <a:r>
              <a:rPr lang="hr-HR" sz="4400" b="1" dirty="0" err="1">
                <a:solidFill>
                  <a:srgbClr val="C00000"/>
                </a:solidFill>
                <a:latin typeface="High Tower Text" panose="02040502050506030303" pitchFamily="18" charset="0"/>
              </a:rPr>
              <a:t>dawn</a:t>
            </a:r>
            <a:r>
              <a:rPr lang="hr-HR" sz="4400" b="1" dirty="0">
                <a:solidFill>
                  <a:srgbClr val="C00000"/>
                </a:solidFill>
                <a:latin typeface="High Tower Text" panose="02040502050506030303" pitchFamily="18" charset="0"/>
              </a:rPr>
              <a:t> </a:t>
            </a:r>
            <a:r>
              <a:rPr lang="hr-HR" sz="4400" b="1" dirty="0" err="1">
                <a:solidFill>
                  <a:srgbClr val="C00000"/>
                </a:solidFill>
                <a:latin typeface="High Tower Text" panose="02040502050506030303" pitchFamily="18" charset="0"/>
              </a:rPr>
              <a:t>raid</a:t>
            </a:r>
            <a:r>
              <a:rPr lang="hr-HR" sz="4400" b="1" dirty="0">
                <a:solidFill>
                  <a:srgbClr val="C00000"/>
                </a:solidFill>
                <a:latin typeface="High Tower Text" panose="02040502050506030303" pitchFamily="18" charset="0"/>
              </a:rPr>
              <a:t>)!!!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30FD1A-0078-5EA8-5095-983ED869AB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5411"/>
            <a:ext cx="4581525" cy="471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70212-76E3-8408-6E45-63708278A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30B0480-9771-3124-2BDF-DEC211334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4413904" cy="6686550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70680EA4-88BD-0CBC-AF97-2DF7505A3D7F}"/>
              </a:ext>
            </a:extLst>
          </p:cNvPr>
          <p:cNvSpPr/>
          <p:nvPr/>
        </p:nvSpPr>
        <p:spPr>
          <a:xfrm>
            <a:off x="5076825" y="215425"/>
            <a:ext cx="6743700" cy="6118699"/>
          </a:xfrm>
          <a:custGeom>
            <a:avLst/>
            <a:gdLst>
              <a:gd name="csX0" fmla="*/ 0 w 6743700"/>
              <a:gd name="csY0" fmla="*/ 1019804 h 6118699"/>
              <a:gd name="csX1" fmla="*/ 1019804 w 6743700"/>
              <a:gd name="csY1" fmla="*/ 0 h 6118699"/>
              <a:gd name="csX2" fmla="*/ 1123950 w 6743700"/>
              <a:gd name="csY2" fmla="*/ 0 h 6118699"/>
              <a:gd name="csX3" fmla="*/ 1123950 w 6743700"/>
              <a:gd name="csY3" fmla="*/ 0 h 6118699"/>
              <a:gd name="csX4" fmla="*/ 1685925 w 6743700"/>
              <a:gd name="csY4" fmla="*/ 0 h 6118699"/>
              <a:gd name="csX5" fmla="*/ 2264759 w 6743700"/>
              <a:gd name="csY5" fmla="*/ 0 h 6118699"/>
              <a:gd name="csX6" fmla="*/ 2809875 w 6743700"/>
              <a:gd name="csY6" fmla="*/ 0 h 6118699"/>
              <a:gd name="csX7" fmla="*/ 3334399 w 6743700"/>
              <a:gd name="csY7" fmla="*/ 0 h 6118699"/>
              <a:gd name="csX8" fmla="*/ 3917203 w 6743700"/>
              <a:gd name="csY8" fmla="*/ 0 h 6118699"/>
              <a:gd name="csX9" fmla="*/ 4500007 w 6743700"/>
              <a:gd name="csY9" fmla="*/ 0 h 6118699"/>
              <a:gd name="csX10" fmla="*/ 4995391 w 6743700"/>
              <a:gd name="csY10" fmla="*/ 0 h 6118699"/>
              <a:gd name="csX11" fmla="*/ 5723896 w 6743700"/>
              <a:gd name="csY11" fmla="*/ 0 h 6118699"/>
              <a:gd name="csX12" fmla="*/ 6743700 w 6743700"/>
              <a:gd name="csY12" fmla="*/ 1019804 h 6118699"/>
              <a:gd name="csX13" fmla="*/ 6743700 w 6743700"/>
              <a:gd name="csY13" fmla="*/ 1019783 h 6118699"/>
              <a:gd name="csX14" fmla="*/ 6743700 w 6743700"/>
              <a:gd name="csY14" fmla="*/ 1019783 h 6118699"/>
              <a:gd name="csX15" fmla="*/ 6743700 w 6743700"/>
              <a:gd name="csY15" fmla="*/ 1560268 h 6118699"/>
              <a:gd name="csX16" fmla="*/ 6743700 w 6743700"/>
              <a:gd name="csY16" fmla="*/ 2024270 h 6118699"/>
              <a:gd name="csX17" fmla="*/ 6743700 w 6743700"/>
              <a:gd name="csY17" fmla="*/ 2549458 h 6118699"/>
              <a:gd name="csX18" fmla="*/ 6743700 w 6743700"/>
              <a:gd name="csY18" fmla="*/ 3135829 h 6118699"/>
              <a:gd name="csX19" fmla="*/ 6743700 w 6743700"/>
              <a:gd name="csY19" fmla="*/ 3722199 h 6118699"/>
              <a:gd name="csX20" fmla="*/ 6743700 w 6743700"/>
              <a:gd name="csY20" fmla="*/ 4410547 h 6118699"/>
              <a:gd name="csX21" fmla="*/ 6743700 w 6743700"/>
              <a:gd name="csY21" fmla="*/ 5098895 h 6118699"/>
              <a:gd name="csX22" fmla="*/ 5723896 w 6743700"/>
              <a:gd name="csY22" fmla="*/ 6118699 h 6118699"/>
              <a:gd name="csX23" fmla="*/ 5082811 w 6743700"/>
              <a:gd name="csY23" fmla="*/ 6118699 h 6118699"/>
              <a:gd name="csX24" fmla="*/ 4470867 w 6743700"/>
              <a:gd name="csY24" fmla="*/ 6118699 h 6118699"/>
              <a:gd name="csX25" fmla="*/ 3975483 w 6743700"/>
              <a:gd name="csY25" fmla="*/ 6118699 h 6118699"/>
              <a:gd name="csX26" fmla="*/ 3334399 w 6743700"/>
              <a:gd name="csY26" fmla="*/ 6118699 h 6118699"/>
              <a:gd name="csX27" fmla="*/ 2809875 w 6743700"/>
              <a:gd name="csY27" fmla="*/ 6118699 h 6118699"/>
              <a:gd name="csX28" fmla="*/ 2231041 w 6743700"/>
              <a:gd name="csY28" fmla="*/ 6118699 h 6118699"/>
              <a:gd name="csX29" fmla="*/ 1702784 w 6743700"/>
              <a:gd name="csY29" fmla="*/ 6118699 h 6118699"/>
              <a:gd name="csX30" fmla="*/ 1123950 w 6743700"/>
              <a:gd name="csY30" fmla="*/ 6118699 h 6118699"/>
              <a:gd name="csX31" fmla="*/ 1123950 w 6743700"/>
              <a:gd name="csY31" fmla="*/ 6118699 h 6118699"/>
              <a:gd name="csX32" fmla="*/ 1019804 w 6743700"/>
              <a:gd name="csY32" fmla="*/ 6118699 h 6118699"/>
              <a:gd name="csX33" fmla="*/ 0 w 6743700"/>
              <a:gd name="csY33" fmla="*/ 5098895 h 6118699"/>
              <a:gd name="csX34" fmla="*/ 0 w 6743700"/>
              <a:gd name="csY34" fmla="*/ 4410547 h 6118699"/>
              <a:gd name="csX35" fmla="*/ 0 w 6743700"/>
              <a:gd name="csY35" fmla="*/ 3722199 h 6118699"/>
              <a:gd name="csX36" fmla="*/ 0 w 6743700"/>
              <a:gd name="csY36" fmla="*/ 3161323 h 6118699"/>
              <a:gd name="csX37" fmla="*/ 0 w 6743700"/>
              <a:gd name="csY37" fmla="*/ 2549458 h 6118699"/>
              <a:gd name="csX38" fmla="*/ -442977 w 6743700"/>
              <a:gd name="csY38" fmla="*/ 2139694 h 6118699"/>
              <a:gd name="csX39" fmla="*/ -850515 w 6743700"/>
              <a:gd name="csY39" fmla="*/ 1762711 h 6118699"/>
              <a:gd name="csX40" fmla="*/ -1275773 w 6743700"/>
              <a:gd name="csY40" fmla="*/ 1369337 h 6118699"/>
              <a:gd name="csX41" fmla="*/ -1771907 w 6743700"/>
              <a:gd name="csY41" fmla="*/ 910401 h 6118699"/>
              <a:gd name="csX42" fmla="*/ -1181271 w 6743700"/>
              <a:gd name="csY42" fmla="*/ 946862 h 6118699"/>
              <a:gd name="csX43" fmla="*/ -643793 w 6743700"/>
              <a:gd name="csY43" fmla="*/ 980041 h 6118699"/>
              <a:gd name="csX44" fmla="*/ 0 w 6743700"/>
              <a:gd name="csY44" fmla="*/ 1019783 h 6118699"/>
              <a:gd name="csX45" fmla="*/ 0 w 6743700"/>
              <a:gd name="csY45" fmla="*/ 1019804 h 61186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</a:cxnLst>
            <a:rect l="l" t="t" r="r" b="b"/>
            <a:pathLst>
              <a:path w="6743700" h="6118699" fill="none" extrusionOk="0">
                <a:moveTo>
                  <a:pt x="0" y="1019804"/>
                </a:moveTo>
                <a:cubicBezTo>
                  <a:pt x="6863" y="387207"/>
                  <a:pt x="496060" y="-116709"/>
                  <a:pt x="1019804" y="0"/>
                </a:cubicBezTo>
                <a:cubicBezTo>
                  <a:pt x="1067104" y="2912"/>
                  <a:pt x="1083891" y="4334"/>
                  <a:pt x="1123950" y="0"/>
                </a:cubicBezTo>
                <a:lnTo>
                  <a:pt x="1123950" y="0"/>
                </a:lnTo>
                <a:cubicBezTo>
                  <a:pt x="1318067" y="-466"/>
                  <a:pt x="1523725" y="-27734"/>
                  <a:pt x="1685925" y="0"/>
                </a:cubicBezTo>
                <a:cubicBezTo>
                  <a:pt x="1848126" y="27734"/>
                  <a:pt x="1991553" y="-13772"/>
                  <a:pt x="2264759" y="0"/>
                </a:cubicBezTo>
                <a:cubicBezTo>
                  <a:pt x="2537965" y="13772"/>
                  <a:pt x="2548627" y="4680"/>
                  <a:pt x="2809875" y="0"/>
                </a:cubicBezTo>
                <a:cubicBezTo>
                  <a:pt x="3038887" y="19718"/>
                  <a:pt x="3221641" y="20674"/>
                  <a:pt x="3334399" y="0"/>
                </a:cubicBezTo>
                <a:cubicBezTo>
                  <a:pt x="3447157" y="-20674"/>
                  <a:pt x="3749835" y="14256"/>
                  <a:pt x="3917203" y="0"/>
                </a:cubicBezTo>
                <a:cubicBezTo>
                  <a:pt x="4084571" y="-14256"/>
                  <a:pt x="4302815" y="23882"/>
                  <a:pt x="4500007" y="0"/>
                </a:cubicBezTo>
                <a:cubicBezTo>
                  <a:pt x="4697199" y="-23882"/>
                  <a:pt x="4754969" y="24729"/>
                  <a:pt x="4995391" y="0"/>
                </a:cubicBezTo>
                <a:cubicBezTo>
                  <a:pt x="5235813" y="-24729"/>
                  <a:pt x="5488527" y="1094"/>
                  <a:pt x="5723896" y="0"/>
                </a:cubicBezTo>
                <a:cubicBezTo>
                  <a:pt x="6310399" y="-91268"/>
                  <a:pt x="6789294" y="409368"/>
                  <a:pt x="6743700" y="1019804"/>
                </a:cubicBezTo>
                <a:cubicBezTo>
                  <a:pt x="6743700" y="1019798"/>
                  <a:pt x="6743701" y="1019786"/>
                  <a:pt x="6743700" y="1019783"/>
                </a:cubicBezTo>
                <a:lnTo>
                  <a:pt x="6743700" y="1019783"/>
                </a:lnTo>
                <a:cubicBezTo>
                  <a:pt x="6739512" y="1209432"/>
                  <a:pt x="6735725" y="1357899"/>
                  <a:pt x="6743700" y="1560268"/>
                </a:cubicBezTo>
                <a:cubicBezTo>
                  <a:pt x="6751675" y="1762638"/>
                  <a:pt x="6750080" y="1814402"/>
                  <a:pt x="6743700" y="2024270"/>
                </a:cubicBezTo>
                <a:cubicBezTo>
                  <a:pt x="6737320" y="2234138"/>
                  <a:pt x="6728257" y="2346654"/>
                  <a:pt x="6743700" y="2549458"/>
                </a:cubicBezTo>
                <a:cubicBezTo>
                  <a:pt x="6731861" y="2812147"/>
                  <a:pt x="6763380" y="2952612"/>
                  <a:pt x="6743700" y="3135829"/>
                </a:cubicBezTo>
                <a:cubicBezTo>
                  <a:pt x="6724020" y="3319046"/>
                  <a:pt x="6745881" y="3466315"/>
                  <a:pt x="6743700" y="3722199"/>
                </a:cubicBezTo>
                <a:cubicBezTo>
                  <a:pt x="6741520" y="3978083"/>
                  <a:pt x="6730267" y="4182284"/>
                  <a:pt x="6743700" y="4410547"/>
                </a:cubicBezTo>
                <a:cubicBezTo>
                  <a:pt x="6757133" y="4638810"/>
                  <a:pt x="6722424" y="4866006"/>
                  <a:pt x="6743700" y="5098895"/>
                </a:cubicBezTo>
                <a:cubicBezTo>
                  <a:pt x="6732786" y="5672360"/>
                  <a:pt x="6332454" y="6080146"/>
                  <a:pt x="5723896" y="6118699"/>
                </a:cubicBezTo>
                <a:cubicBezTo>
                  <a:pt x="5576039" y="6147084"/>
                  <a:pt x="5400887" y="6099708"/>
                  <a:pt x="5082811" y="6118699"/>
                </a:cubicBezTo>
                <a:cubicBezTo>
                  <a:pt x="4764736" y="6137690"/>
                  <a:pt x="4715499" y="6120576"/>
                  <a:pt x="4470867" y="6118699"/>
                </a:cubicBezTo>
                <a:cubicBezTo>
                  <a:pt x="4226235" y="6116822"/>
                  <a:pt x="4075258" y="6111932"/>
                  <a:pt x="3975483" y="6118699"/>
                </a:cubicBezTo>
                <a:cubicBezTo>
                  <a:pt x="3875708" y="6125466"/>
                  <a:pt x="3653201" y="6137470"/>
                  <a:pt x="3334399" y="6118699"/>
                </a:cubicBezTo>
                <a:cubicBezTo>
                  <a:pt x="3015597" y="6099928"/>
                  <a:pt x="2939608" y="6127405"/>
                  <a:pt x="2809875" y="6118699"/>
                </a:cubicBezTo>
                <a:cubicBezTo>
                  <a:pt x="2532686" y="6137811"/>
                  <a:pt x="2456818" y="6092294"/>
                  <a:pt x="2231041" y="6118699"/>
                </a:cubicBezTo>
                <a:cubicBezTo>
                  <a:pt x="2005264" y="6145104"/>
                  <a:pt x="1868537" y="6143927"/>
                  <a:pt x="1702784" y="6118699"/>
                </a:cubicBezTo>
                <a:cubicBezTo>
                  <a:pt x="1537031" y="6093471"/>
                  <a:pt x="1306837" y="6126457"/>
                  <a:pt x="1123950" y="6118699"/>
                </a:cubicBezTo>
                <a:lnTo>
                  <a:pt x="1123950" y="6118699"/>
                </a:lnTo>
                <a:cubicBezTo>
                  <a:pt x="1102069" y="6123194"/>
                  <a:pt x="1057368" y="6115127"/>
                  <a:pt x="1019804" y="6118699"/>
                </a:cubicBezTo>
                <a:cubicBezTo>
                  <a:pt x="514383" y="6144846"/>
                  <a:pt x="58371" y="5611568"/>
                  <a:pt x="0" y="5098895"/>
                </a:cubicBezTo>
                <a:cubicBezTo>
                  <a:pt x="22795" y="4927223"/>
                  <a:pt x="328" y="4653684"/>
                  <a:pt x="0" y="4410547"/>
                </a:cubicBezTo>
                <a:cubicBezTo>
                  <a:pt x="-328" y="4167410"/>
                  <a:pt x="1070" y="3969196"/>
                  <a:pt x="0" y="3722199"/>
                </a:cubicBezTo>
                <a:cubicBezTo>
                  <a:pt x="-1070" y="3475202"/>
                  <a:pt x="-14872" y="3345859"/>
                  <a:pt x="0" y="3161323"/>
                </a:cubicBezTo>
                <a:cubicBezTo>
                  <a:pt x="14872" y="2976787"/>
                  <a:pt x="21615" y="2754521"/>
                  <a:pt x="0" y="2549458"/>
                </a:cubicBezTo>
                <a:cubicBezTo>
                  <a:pt x="-149381" y="2437496"/>
                  <a:pt x="-297301" y="2234770"/>
                  <a:pt x="-442977" y="2139694"/>
                </a:cubicBezTo>
                <a:cubicBezTo>
                  <a:pt x="-588653" y="2044618"/>
                  <a:pt x="-762801" y="1838274"/>
                  <a:pt x="-850515" y="1762711"/>
                </a:cubicBezTo>
                <a:cubicBezTo>
                  <a:pt x="-938229" y="1687148"/>
                  <a:pt x="-1180079" y="1484618"/>
                  <a:pt x="-1275773" y="1369337"/>
                </a:cubicBezTo>
                <a:cubicBezTo>
                  <a:pt x="-1371467" y="1254056"/>
                  <a:pt x="-1619610" y="1018214"/>
                  <a:pt x="-1771907" y="910401"/>
                </a:cubicBezTo>
                <a:cubicBezTo>
                  <a:pt x="-1646786" y="901952"/>
                  <a:pt x="-1441439" y="933438"/>
                  <a:pt x="-1181271" y="946862"/>
                </a:cubicBezTo>
                <a:cubicBezTo>
                  <a:pt x="-921103" y="960286"/>
                  <a:pt x="-853793" y="957763"/>
                  <a:pt x="-643793" y="980041"/>
                </a:cubicBezTo>
                <a:cubicBezTo>
                  <a:pt x="-433793" y="1002319"/>
                  <a:pt x="-185372" y="1036506"/>
                  <a:pt x="0" y="1019783"/>
                </a:cubicBezTo>
                <a:cubicBezTo>
                  <a:pt x="1" y="1019791"/>
                  <a:pt x="0" y="1019800"/>
                  <a:pt x="0" y="1019804"/>
                </a:cubicBezTo>
                <a:close/>
              </a:path>
              <a:path w="6743700" h="6118699" stroke="0" extrusionOk="0">
                <a:moveTo>
                  <a:pt x="0" y="1019804"/>
                </a:moveTo>
                <a:cubicBezTo>
                  <a:pt x="-84440" y="404497"/>
                  <a:pt x="373869" y="31043"/>
                  <a:pt x="1019804" y="0"/>
                </a:cubicBezTo>
                <a:cubicBezTo>
                  <a:pt x="1045774" y="3928"/>
                  <a:pt x="1089323" y="-4519"/>
                  <a:pt x="1123950" y="0"/>
                </a:cubicBezTo>
                <a:lnTo>
                  <a:pt x="1123950" y="0"/>
                </a:lnTo>
                <a:cubicBezTo>
                  <a:pt x="1353722" y="-15459"/>
                  <a:pt x="1398721" y="-21716"/>
                  <a:pt x="1669066" y="0"/>
                </a:cubicBezTo>
                <a:cubicBezTo>
                  <a:pt x="1939411" y="21716"/>
                  <a:pt x="2038073" y="-720"/>
                  <a:pt x="2214182" y="0"/>
                </a:cubicBezTo>
                <a:cubicBezTo>
                  <a:pt x="2390291" y="720"/>
                  <a:pt x="2591035" y="-7842"/>
                  <a:pt x="2809875" y="0"/>
                </a:cubicBezTo>
                <a:cubicBezTo>
                  <a:pt x="2996679" y="-18926"/>
                  <a:pt x="3124044" y="-20996"/>
                  <a:pt x="3334399" y="0"/>
                </a:cubicBezTo>
                <a:cubicBezTo>
                  <a:pt x="3544754" y="20996"/>
                  <a:pt x="3770011" y="11216"/>
                  <a:pt x="3917203" y="0"/>
                </a:cubicBezTo>
                <a:cubicBezTo>
                  <a:pt x="4064395" y="-11216"/>
                  <a:pt x="4200531" y="-5670"/>
                  <a:pt x="4441727" y="0"/>
                </a:cubicBezTo>
                <a:cubicBezTo>
                  <a:pt x="4682923" y="5670"/>
                  <a:pt x="4711886" y="9811"/>
                  <a:pt x="4966251" y="0"/>
                </a:cubicBezTo>
                <a:cubicBezTo>
                  <a:pt x="5220616" y="-9811"/>
                  <a:pt x="5543111" y="-12697"/>
                  <a:pt x="5723896" y="0"/>
                </a:cubicBezTo>
                <a:cubicBezTo>
                  <a:pt x="6297088" y="30969"/>
                  <a:pt x="6808230" y="392816"/>
                  <a:pt x="6743700" y="1019804"/>
                </a:cubicBezTo>
                <a:cubicBezTo>
                  <a:pt x="6743700" y="1019799"/>
                  <a:pt x="6743700" y="1019789"/>
                  <a:pt x="6743700" y="1019783"/>
                </a:cubicBezTo>
                <a:lnTo>
                  <a:pt x="6743700" y="1019783"/>
                </a:lnTo>
                <a:cubicBezTo>
                  <a:pt x="6735628" y="1154888"/>
                  <a:pt x="6751941" y="1343146"/>
                  <a:pt x="6743700" y="1529675"/>
                </a:cubicBezTo>
                <a:cubicBezTo>
                  <a:pt x="6735459" y="1716204"/>
                  <a:pt x="6720751" y="1892555"/>
                  <a:pt x="6743700" y="2039566"/>
                </a:cubicBezTo>
                <a:cubicBezTo>
                  <a:pt x="6766649" y="2186577"/>
                  <a:pt x="6740396" y="2356241"/>
                  <a:pt x="6743700" y="2549458"/>
                </a:cubicBezTo>
                <a:cubicBezTo>
                  <a:pt x="6728493" y="2693780"/>
                  <a:pt x="6713071" y="2872213"/>
                  <a:pt x="6743700" y="3186817"/>
                </a:cubicBezTo>
                <a:cubicBezTo>
                  <a:pt x="6774329" y="3501421"/>
                  <a:pt x="6736312" y="3655414"/>
                  <a:pt x="6743700" y="3773188"/>
                </a:cubicBezTo>
                <a:cubicBezTo>
                  <a:pt x="6751088" y="3890962"/>
                  <a:pt x="6714658" y="4128362"/>
                  <a:pt x="6743700" y="4359558"/>
                </a:cubicBezTo>
                <a:cubicBezTo>
                  <a:pt x="6772743" y="4590754"/>
                  <a:pt x="6754563" y="4737883"/>
                  <a:pt x="6743700" y="5098895"/>
                </a:cubicBezTo>
                <a:cubicBezTo>
                  <a:pt x="6751840" y="5739414"/>
                  <a:pt x="6383976" y="6086120"/>
                  <a:pt x="5723896" y="6118699"/>
                </a:cubicBezTo>
                <a:cubicBezTo>
                  <a:pt x="5556454" y="6111682"/>
                  <a:pt x="5314370" y="6147791"/>
                  <a:pt x="5141092" y="6118699"/>
                </a:cubicBezTo>
                <a:cubicBezTo>
                  <a:pt x="4967814" y="6089607"/>
                  <a:pt x="4839315" y="6116594"/>
                  <a:pt x="4645708" y="6118699"/>
                </a:cubicBezTo>
                <a:cubicBezTo>
                  <a:pt x="4452101" y="6120804"/>
                  <a:pt x="4272369" y="6120547"/>
                  <a:pt x="4150325" y="6118699"/>
                </a:cubicBezTo>
                <a:cubicBezTo>
                  <a:pt x="4028281" y="6116851"/>
                  <a:pt x="3704322" y="6120830"/>
                  <a:pt x="3538380" y="6118699"/>
                </a:cubicBezTo>
                <a:cubicBezTo>
                  <a:pt x="3372438" y="6116568"/>
                  <a:pt x="3123786" y="6114170"/>
                  <a:pt x="2809875" y="6118699"/>
                </a:cubicBezTo>
                <a:cubicBezTo>
                  <a:pt x="2634126" y="6118557"/>
                  <a:pt x="2404539" y="6116146"/>
                  <a:pt x="2214182" y="6118699"/>
                </a:cubicBezTo>
                <a:cubicBezTo>
                  <a:pt x="2023825" y="6121252"/>
                  <a:pt x="1756497" y="6139769"/>
                  <a:pt x="1618488" y="6118699"/>
                </a:cubicBezTo>
                <a:cubicBezTo>
                  <a:pt x="1480479" y="6097629"/>
                  <a:pt x="1258915" y="6121611"/>
                  <a:pt x="1123950" y="6118699"/>
                </a:cubicBezTo>
                <a:lnTo>
                  <a:pt x="1123950" y="6118699"/>
                </a:lnTo>
                <a:cubicBezTo>
                  <a:pt x="1088106" y="6123769"/>
                  <a:pt x="1043037" y="6121362"/>
                  <a:pt x="1019804" y="6118699"/>
                </a:cubicBezTo>
                <a:cubicBezTo>
                  <a:pt x="429267" y="6134015"/>
                  <a:pt x="10177" y="5689693"/>
                  <a:pt x="0" y="5098895"/>
                </a:cubicBezTo>
                <a:cubicBezTo>
                  <a:pt x="-19582" y="4908016"/>
                  <a:pt x="-19730" y="4704220"/>
                  <a:pt x="0" y="4410547"/>
                </a:cubicBezTo>
                <a:cubicBezTo>
                  <a:pt x="19730" y="4116874"/>
                  <a:pt x="-2969" y="4107858"/>
                  <a:pt x="0" y="3824177"/>
                </a:cubicBezTo>
                <a:cubicBezTo>
                  <a:pt x="2969" y="3540496"/>
                  <a:pt x="19901" y="3490846"/>
                  <a:pt x="0" y="3263300"/>
                </a:cubicBezTo>
                <a:cubicBezTo>
                  <a:pt x="-19901" y="3035754"/>
                  <a:pt x="-6138" y="2865468"/>
                  <a:pt x="0" y="2549458"/>
                </a:cubicBezTo>
                <a:cubicBezTo>
                  <a:pt x="-110465" y="2437028"/>
                  <a:pt x="-310210" y="2279121"/>
                  <a:pt x="-425258" y="2156084"/>
                </a:cubicBezTo>
                <a:cubicBezTo>
                  <a:pt x="-540306" y="2033047"/>
                  <a:pt x="-651063" y="1955791"/>
                  <a:pt x="-815077" y="1795492"/>
                </a:cubicBezTo>
                <a:cubicBezTo>
                  <a:pt x="-979091" y="1635193"/>
                  <a:pt x="-1115518" y="1547756"/>
                  <a:pt x="-1258054" y="1385728"/>
                </a:cubicBezTo>
                <a:cubicBezTo>
                  <a:pt x="-1400590" y="1223700"/>
                  <a:pt x="-1658030" y="1054364"/>
                  <a:pt x="-1771907" y="910401"/>
                </a:cubicBezTo>
                <a:cubicBezTo>
                  <a:pt x="-1561772" y="912643"/>
                  <a:pt x="-1350223" y="946758"/>
                  <a:pt x="-1181271" y="946862"/>
                </a:cubicBezTo>
                <a:cubicBezTo>
                  <a:pt x="-1012319" y="946966"/>
                  <a:pt x="-814432" y="996806"/>
                  <a:pt x="-590636" y="983322"/>
                </a:cubicBezTo>
                <a:cubicBezTo>
                  <a:pt x="-366840" y="969838"/>
                  <a:pt x="-232111" y="1002678"/>
                  <a:pt x="0" y="1019783"/>
                </a:cubicBezTo>
                <a:cubicBezTo>
                  <a:pt x="0" y="1019793"/>
                  <a:pt x="1" y="1019798"/>
                  <a:pt x="0" y="1019804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>
                      <a:gd name="adj1" fmla="val -76275"/>
                      <a:gd name="adj2" fmla="val -35121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rmAutofit fontScale="92500" lnSpcReduction="10000"/>
          </a:bodyPr>
          <a:lstStyle/>
          <a:p>
            <a:pPr lvl="0">
              <a:defRPr/>
            </a:pPr>
            <a:r>
              <a:rPr lang="hr-HR" sz="3200" b="1" dirty="0">
                <a:solidFill>
                  <a:srgbClr val="C00000"/>
                </a:solidFill>
                <a:latin typeface="High Tower Text" panose="02040502050506030303" pitchFamily="18" charset="0"/>
              </a:rPr>
              <a:t>Ključni akteri?</a:t>
            </a:r>
          </a:p>
          <a:p>
            <a:pPr lvl="0">
              <a:defRPr/>
            </a:pPr>
            <a:endParaRPr lang="hr-HR" sz="3200" b="1" dirty="0">
              <a:solidFill>
                <a:schemeClr val="tx1"/>
              </a:solidFill>
              <a:latin typeface="High Tower Text" panose="02040502050506030303" pitchFamily="18" charset="0"/>
            </a:endParaRP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hr-HR" sz="3200" dirty="0">
                <a:solidFill>
                  <a:schemeClr val="tx1"/>
                </a:solidFill>
                <a:latin typeface="High Tower Text" panose="02040502050506030303" pitchFamily="18" charset="0"/>
              </a:rPr>
              <a:t>Vaš pouzdani portir („</a:t>
            </a:r>
            <a:r>
              <a:rPr lang="hr-HR" sz="3200" b="1" dirty="0">
                <a:solidFill>
                  <a:schemeClr val="tx1"/>
                </a:solidFill>
                <a:latin typeface="High Tower Text" panose="02040502050506030303" pitchFamily="18" charset="0"/>
              </a:rPr>
              <a:t>Portir</a:t>
            </a:r>
            <a:r>
              <a:rPr lang="hr-HR" sz="3200" dirty="0">
                <a:solidFill>
                  <a:schemeClr val="tx1"/>
                </a:solidFill>
                <a:latin typeface="High Tower Text" panose="02040502050506030303" pitchFamily="18" charset="0"/>
              </a:rPr>
              <a:t>”)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hr-HR" sz="3200" dirty="0">
                <a:solidFill>
                  <a:schemeClr val="tx1"/>
                </a:solidFill>
                <a:latin typeface="High Tower Text" panose="02040502050506030303" pitchFamily="18" charset="0"/>
              </a:rPr>
              <a:t>Vaš najbolji pravnik u firmi („</a:t>
            </a:r>
            <a:r>
              <a:rPr lang="hr-HR" sz="3200" b="1" dirty="0">
                <a:solidFill>
                  <a:schemeClr val="tx1"/>
                </a:solidFill>
                <a:latin typeface="High Tower Text" panose="02040502050506030303" pitchFamily="18" charset="0"/>
              </a:rPr>
              <a:t>Pravnik</a:t>
            </a:r>
            <a:r>
              <a:rPr lang="hr-HR" sz="3200" dirty="0">
                <a:solidFill>
                  <a:schemeClr val="tx1"/>
                </a:solidFill>
                <a:latin typeface="High Tower Text" panose="02040502050506030303" pitchFamily="18" charset="0"/>
              </a:rPr>
              <a:t>”)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hr-HR" sz="3200" dirty="0">
                <a:solidFill>
                  <a:schemeClr val="tx1"/>
                </a:solidFill>
                <a:latin typeface="High Tower Text" panose="02040502050506030303" pitchFamily="18" charset="0"/>
              </a:rPr>
              <a:t>Vaš najbolji odvjetnik za pravo tržišnog natjecanja („</a:t>
            </a:r>
            <a:r>
              <a:rPr lang="hr-HR" sz="3200" b="1" dirty="0">
                <a:solidFill>
                  <a:schemeClr val="tx1"/>
                </a:solidFill>
                <a:latin typeface="High Tower Text" panose="02040502050506030303" pitchFamily="18" charset="0"/>
              </a:rPr>
              <a:t>Odvjetnik</a:t>
            </a:r>
            <a:r>
              <a:rPr lang="hr-HR" sz="3200" dirty="0">
                <a:solidFill>
                  <a:schemeClr val="tx1"/>
                </a:solidFill>
                <a:latin typeface="High Tower Text" panose="02040502050506030303" pitchFamily="18" charset="0"/>
              </a:rPr>
              <a:t>”)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hr-HR" sz="3200" dirty="0">
                <a:solidFill>
                  <a:schemeClr val="tx1"/>
                </a:solidFill>
                <a:latin typeface="High Tower Text" panose="02040502050506030303" pitchFamily="18" charset="0"/>
              </a:rPr>
              <a:t>Vaša pouzdana IT služba („</a:t>
            </a:r>
            <a:r>
              <a:rPr lang="hr-HR" sz="3200" b="1" dirty="0">
                <a:solidFill>
                  <a:schemeClr val="tx1"/>
                </a:solidFill>
                <a:latin typeface="High Tower Text" panose="02040502050506030303" pitchFamily="18" charset="0"/>
              </a:rPr>
              <a:t>IT služba</a:t>
            </a:r>
            <a:r>
              <a:rPr lang="hr-HR" sz="3200" dirty="0">
                <a:solidFill>
                  <a:schemeClr val="tx1"/>
                </a:solidFill>
                <a:latin typeface="High Tower Text" panose="02040502050506030303" pitchFamily="18" charset="0"/>
              </a:rPr>
              <a:t>”)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hr-HR" sz="3200" dirty="0">
                <a:solidFill>
                  <a:schemeClr val="tx1"/>
                </a:solidFill>
                <a:latin typeface="High Tower Text" panose="02040502050506030303" pitchFamily="18" charset="0"/>
              </a:rPr>
              <a:t>Vaša pouzdana služba sigurnosti („</a:t>
            </a:r>
            <a:r>
              <a:rPr lang="hr-HR" sz="3200" b="1" dirty="0">
                <a:solidFill>
                  <a:schemeClr val="tx1"/>
                </a:solidFill>
                <a:latin typeface="High Tower Text" panose="02040502050506030303" pitchFamily="18" charset="0"/>
              </a:rPr>
              <a:t>Security</a:t>
            </a:r>
            <a:r>
              <a:rPr lang="hr-HR" sz="3200" dirty="0">
                <a:solidFill>
                  <a:schemeClr val="tx1"/>
                </a:solidFill>
                <a:latin typeface="High Tower Text" panose="02040502050506030303" pitchFamily="18" charset="0"/>
              </a:rPr>
              <a:t>”)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hr-HR" sz="3200" dirty="0">
                <a:solidFill>
                  <a:schemeClr val="tx1"/>
                </a:solidFill>
                <a:latin typeface="High Tower Text" panose="02040502050506030303" pitchFamily="18" charset="0"/>
              </a:rPr>
              <a:t>Vaši najdraži kolege čiji odjel je meta pretrage</a:t>
            </a:r>
          </a:p>
        </p:txBody>
      </p:sp>
    </p:spTree>
    <p:extLst>
      <p:ext uri="{BB962C8B-B14F-4D97-AF65-F5344CB8AC3E}">
        <p14:creationId xmlns:p14="http://schemas.microsoft.com/office/powerpoint/2010/main" val="256690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9ACDC-C2BD-BD47-8FCA-BED1CD856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2664F8-85D3-E23D-F77E-BECCC5728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91775" y="2625077"/>
            <a:ext cx="1800224" cy="42233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0FC552-80D9-4DC9-0592-7F7B61D6BA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514724" cy="4096858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849DF3A2-EAC1-9CEE-6E9E-0338661D6E49}"/>
              </a:ext>
            </a:extLst>
          </p:cNvPr>
          <p:cNvSpPr/>
          <p:nvPr/>
        </p:nvSpPr>
        <p:spPr>
          <a:xfrm>
            <a:off x="3943349" y="171450"/>
            <a:ext cx="5829301" cy="6343650"/>
          </a:xfrm>
          <a:custGeom>
            <a:avLst/>
            <a:gdLst>
              <a:gd name="csX0" fmla="*/ 0 w 5829301"/>
              <a:gd name="csY0" fmla="*/ 971570 h 6343650"/>
              <a:gd name="csX1" fmla="*/ 971570 w 5829301"/>
              <a:gd name="csY1" fmla="*/ 0 h 6343650"/>
              <a:gd name="csX2" fmla="*/ 1578784 w 5829301"/>
              <a:gd name="csY2" fmla="*/ 0 h 6343650"/>
              <a:gd name="csX3" fmla="*/ 2210287 w 5829301"/>
              <a:gd name="csY3" fmla="*/ 0 h 6343650"/>
              <a:gd name="csX4" fmla="*/ 2768923 w 5829301"/>
              <a:gd name="csY4" fmla="*/ 0 h 6343650"/>
              <a:gd name="csX5" fmla="*/ 3400426 w 5829301"/>
              <a:gd name="csY5" fmla="*/ 0 h 6343650"/>
              <a:gd name="csX6" fmla="*/ 3400426 w 5829301"/>
              <a:gd name="csY6" fmla="*/ 0 h 6343650"/>
              <a:gd name="csX7" fmla="*/ 3842481 w 5829301"/>
              <a:gd name="csY7" fmla="*/ 0 h 6343650"/>
              <a:gd name="csX8" fmla="*/ 4357403 w 5829301"/>
              <a:gd name="csY8" fmla="*/ 0 h 6343650"/>
              <a:gd name="csX9" fmla="*/ 4857751 w 5829301"/>
              <a:gd name="csY9" fmla="*/ 0 h 6343650"/>
              <a:gd name="csX10" fmla="*/ 4857731 w 5829301"/>
              <a:gd name="csY10" fmla="*/ 0 h 6343650"/>
              <a:gd name="csX11" fmla="*/ 5829301 w 5829301"/>
              <a:gd name="csY11" fmla="*/ 971570 h 6343650"/>
              <a:gd name="csX12" fmla="*/ 5829301 w 5829301"/>
              <a:gd name="csY12" fmla="*/ 1708371 h 6343650"/>
              <a:gd name="csX13" fmla="*/ 5829301 w 5829301"/>
              <a:gd name="csY13" fmla="*/ 2390594 h 6343650"/>
              <a:gd name="csX14" fmla="*/ 5829301 w 5829301"/>
              <a:gd name="csY14" fmla="*/ 2990951 h 6343650"/>
              <a:gd name="csX15" fmla="*/ 5829301 w 5829301"/>
              <a:gd name="csY15" fmla="*/ 3700463 h 6343650"/>
              <a:gd name="csX16" fmla="*/ 6323626 w 5829301"/>
              <a:gd name="csY16" fmla="*/ 3652927 h 6343650"/>
              <a:gd name="csX17" fmla="*/ 6153908 w 5829301"/>
              <a:gd name="csY17" fmla="*/ 4213744 h 6343650"/>
              <a:gd name="csX18" fmla="*/ 5984190 w 5829301"/>
              <a:gd name="csY18" fmla="*/ 4774561 h 6343650"/>
              <a:gd name="csX19" fmla="*/ 5829301 w 5829301"/>
              <a:gd name="csY19" fmla="*/ 5286375 h 6343650"/>
              <a:gd name="csX20" fmla="*/ 5829301 w 5829301"/>
              <a:gd name="csY20" fmla="*/ 5372080 h 6343650"/>
              <a:gd name="csX21" fmla="*/ 4857731 w 5829301"/>
              <a:gd name="csY21" fmla="*/ 6343650 h 6343650"/>
              <a:gd name="csX22" fmla="*/ 4857751 w 5829301"/>
              <a:gd name="csY22" fmla="*/ 6343650 h 6343650"/>
              <a:gd name="csX23" fmla="*/ 4415696 w 5829301"/>
              <a:gd name="csY23" fmla="*/ 6343650 h 6343650"/>
              <a:gd name="csX24" fmla="*/ 3959067 w 5829301"/>
              <a:gd name="csY24" fmla="*/ 6343650 h 6343650"/>
              <a:gd name="csX25" fmla="*/ 3400426 w 5829301"/>
              <a:gd name="csY25" fmla="*/ 6343650 h 6343650"/>
              <a:gd name="csX26" fmla="*/ 3400426 w 5829301"/>
              <a:gd name="csY26" fmla="*/ 6343650 h 6343650"/>
              <a:gd name="csX27" fmla="*/ 2841789 w 5829301"/>
              <a:gd name="csY27" fmla="*/ 6343650 h 6343650"/>
              <a:gd name="csX28" fmla="*/ 2307441 w 5829301"/>
              <a:gd name="csY28" fmla="*/ 6343650 h 6343650"/>
              <a:gd name="csX29" fmla="*/ 1651650 w 5829301"/>
              <a:gd name="csY29" fmla="*/ 6343650 h 6343650"/>
              <a:gd name="csX30" fmla="*/ 971570 w 5829301"/>
              <a:gd name="csY30" fmla="*/ 6343650 h 6343650"/>
              <a:gd name="csX31" fmla="*/ 0 w 5829301"/>
              <a:gd name="csY31" fmla="*/ 5372080 h 6343650"/>
              <a:gd name="csX32" fmla="*/ 0 w 5829301"/>
              <a:gd name="csY32" fmla="*/ 5286375 h 6343650"/>
              <a:gd name="csX33" fmla="*/ 0 w 5829301"/>
              <a:gd name="csY33" fmla="*/ 4773597 h 6343650"/>
              <a:gd name="csX34" fmla="*/ 0 w 5829301"/>
              <a:gd name="csY34" fmla="*/ 4276678 h 6343650"/>
              <a:gd name="csX35" fmla="*/ 0 w 5829301"/>
              <a:gd name="csY35" fmla="*/ 3700463 h 6343650"/>
              <a:gd name="csX36" fmla="*/ 0 w 5829301"/>
              <a:gd name="csY36" fmla="*/ 3700463 h 6343650"/>
              <a:gd name="csX37" fmla="*/ 0 w 5829301"/>
              <a:gd name="csY37" fmla="*/ 2963662 h 6343650"/>
              <a:gd name="csX38" fmla="*/ 0 w 5829301"/>
              <a:gd name="csY38" fmla="*/ 2226861 h 6343650"/>
              <a:gd name="csX39" fmla="*/ 0 w 5829301"/>
              <a:gd name="csY39" fmla="*/ 1626504 h 6343650"/>
              <a:gd name="csX40" fmla="*/ 0 w 5829301"/>
              <a:gd name="csY40" fmla="*/ 971570 h 63436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</a:cxnLst>
            <a:rect l="l" t="t" r="r" b="b"/>
            <a:pathLst>
              <a:path w="5829301" h="6343650" fill="none" extrusionOk="0">
                <a:moveTo>
                  <a:pt x="0" y="971570"/>
                </a:moveTo>
                <a:cubicBezTo>
                  <a:pt x="18763" y="500856"/>
                  <a:pt x="470694" y="15033"/>
                  <a:pt x="971570" y="0"/>
                </a:cubicBezTo>
                <a:cubicBezTo>
                  <a:pt x="1269079" y="2947"/>
                  <a:pt x="1423616" y="-17425"/>
                  <a:pt x="1578784" y="0"/>
                </a:cubicBezTo>
                <a:cubicBezTo>
                  <a:pt x="1733952" y="17425"/>
                  <a:pt x="1931860" y="23222"/>
                  <a:pt x="2210287" y="0"/>
                </a:cubicBezTo>
                <a:cubicBezTo>
                  <a:pt x="2488714" y="-23222"/>
                  <a:pt x="2634912" y="-23469"/>
                  <a:pt x="2768923" y="0"/>
                </a:cubicBezTo>
                <a:cubicBezTo>
                  <a:pt x="2902934" y="23469"/>
                  <a:pt x="3232591" y="-7030"/>
                  <a:pt x="3400426" y="0"/>
                </a:cubicBezTo>
                <a:lnTo>
                  <a:pt x="3400426" y="0"/>
                </a:lnTo>
                <a:cubicBezTo>
                  <a:pt x="3612065" y="-12209"/>
                  <a:pt x="3696011" y="-12902"/>
                  <a:pt x="3842481" y="0"/>
                </a:cubicBezTo>
                <a:cubicBezTo>
                  <a:pt x="3988951" y="12902"/>
                  <a:pt x="4214160" y="16285"/>
                  <a:pt x="4357403" y="0"/>
                </a:cubicBezTo>
                <a:cubicBezTo>
                  <a:pt x="4500646" y="-16285"/>
                  <a:pt x="4616946" y="16722"/>
                  <a:pt x="4857751" y="0"/>
                </a:cubicBezTo>
                <a:cubicBezTo>
                  <a:pt x="4857746" y="0"/>
                  <a:pt x="4857740" y="0"/>
                  <a:pt x="4857731" y="0"/>
                </a:cubicBezTo>
                <a:cubicBezTo>
                  <a:pt x="5271986" y="32177"/>
                  <a:pt x="5803766" y="512119"/>
                  <a:pt x="5829301" y="971570"/>
                </a:cubicBezTo>
                <a:cubicBezTo>
                  <a:pt x="5856754" y="1175057"/>
                  <a:pt x="5806910" y="1351845"/>
                  <a:pt x="5829301" y="1708371"/>
                </a:cubicBezTo>
                <a:cubicBezTo>
                  <a:pt x="5851692" y="2064897"/>
                  <a:pt x="5846080" y="2192486"/>
                  <a:pt x="5829301" y="2390594"/>
                </a:cubicBezTo>
                <a:cubicBezTo>
                  <a:pt x="5812522" y="2588702"/>
                  <a:pt x="5821679" y="2740757"/>
                  <a:pt x="5829301" y="2990951"/>
                </a:cubicBezTo>
                <a:cubicBezTo>
                  <a:pt x="5836923" y="3241145"/>
                  <a:pt x="5850187" y="3466532"/>
                  <a:pt x="5829301" y="3700463"/>
                </a:cubicBezTo>
                <a:cubicBezTo>
                  <a:pt x="5987938" y="3706201"/>
                  <a:pt x="6148530" y="3692698"/>
                  <a:pt x="6323626" y="3652927"/>
                </a:cubicBezTo>
                <a:cubicBezTo>
                  <a:pt x="6269577" y="3805480"/>
                  <a:pt x="6211424" y="3957203"/>
                  <a:pt x="6153908" y="4213744"/>
                </a:cubicBezTo>
                <a:cubicBezTo>
                  <a:pt x="6096392" y="4470285"/>
                  <a:pt x="6070734" y="4556183"/>
                  <a:pt x="5984190" y="4774561"/>
                </a:cubicBezTo>
                <a:cubicBezTo>
                  <a:pt x="5897645" y="4992939"/>
                  <a:pt x="5912914" y="5059634"/>
                  <a:pt x="5829301" y="5286375"/>
                </a:cubicBezTo>
                <a:cubicBezTo>
                  <a:pt x="5828544" y="5311206"/>
                  <a:pt x="5830335" y="5339308"/>
                  <a:pt x="5829301" y="5372080"/>
                </a:cubicBezTo>
                <a:cubicBezTo>
                  <a:pt x="5846907" y="5890351"/>
                  <a:pt x="5422557" y="6324198"/>
                  <a:pt x="4857731" y="6343650"/>
                </a:cubicBezTo>
                <a:cubicBezTo>
                  <a:pt x="4857739" y="6343650"/>
                  <a:pt x="4857745" y="6343649"/>
                  <a:pt x="4857751" y="6343650"/>
                </a:cubicBezTo>
                <a:cubicBezTo>
                  <a:pt x="4697048" y="6362292"/>
                  <a:pt x="4622639" y="6324149"/>
                  <a:pt x="4415696" y="6343650"/>
                </a:cubicBezTo>
                <a:cubicBezTo>
                  <a:pt x="4208754" y="6363151"/>
                  <a:pt x="4107815" y="6336311"/>
                  <a:pt x="3959067" y="6343650"/>
                </a:cubicBezTo>
                <a:cubicBezTo>
                  <a:pt x="3810319" y="6350989"/>
                  <a:pt x="3539485" y="6349142"/>
                  <a:pt x="3400426" y="6343650"/>
                </a:cubicBezTo>
                <a:lnTo>
                  <a:pt x="3400426" y="6343650"/>
                </a:lnTo>
                <a:cubicBezTo>
                  <a:pt x="3279593" y="6332813"/>
                  <a:pt x="3056457" y="6324626"/>
                  <a:pt x="2841789" y="6343650"/>
                </a:cubicBezTo>
                <a:cubicBezTo>
                  <a:pt x="2627121" y="6362674"/>
                  <a:pt x="2552682" y="6355395"/>
                  <a:pt x="2307441" y="6343650"/>
                </a:cubicBezTo>
                <a:cubicBezTo>
                  <a:pt x="2062200" y="6331905"/>
                  <a:pt x="1787739" y="6322917"/>
                  <a:pt x="1651650" y="6343650"/>
                </a:cubicBezTo>
                <a:cubicBezTo>
                  <a:pt x="1515561" y="6364383"/>
                  <a:pt x="1130940" y="6374605"/>
                  <a:pt x="971570" y="6343650"/>
                </a:cubicBezTo>
                <a:cubicBezTo>
                  <a:pt x="417656" y="6337139"/>
                  <a:pt x="54734" y="5905056"/>
                  <a:pt x="0" y="5372080"/>
                </a:cubicBezTo>
                <a:cubicBezTo>
                  <a:pt x="-2476" y="5330678"/>
                  <a:pt x="-2915" y="5308089"/>
                  <a:pt x="0" y="5286375"/>
                </a:cubicBezTo>
                <a:cubicBezTo>
                  <a:pt x="-7082" y="5102101"/>
                  <a:pt x="-19128" y="4896142"/>
                  <a:pt x="0" y="4773597"/>
                </a:cubicBezTo>
                <a:cubicBezTo>
                  <a:pt x="19128" y="4651052"/>
                  <a:pt x="-20964" y="4518410"/>
                  <a:pt x="0" y="4276678"/>
                </a:cubicBezTo>
                <a:cubicBezTo>
                  <a:pt x="20964" y="4034946"/>
                  <a:pt x="22891" y="3846214"/>
                  <a:pt x="0" y="3700463"/>
                </a:cubicBezTo>
                <a:lnTo>
                  <a:pt x="0" y="3700463"/>
                </a:lnTo>
                <a:cubicBezTo>
                  <a:pt x="-36169" y="3419790"/>
                  <a:pt x="-26083" y="3195025"/>
                  <a:pt x="0" y="2963662"/>
                </a:cubicBezTo>
                <a:cubicBezTo>
                  <a:pt x="26083" y="2732299"/>
                  <a:pt x="-17740" y="2423979"/>
                  <a:pt x="0" y="2226861"/>
                </a:cubicBezTo>
                <a:cubicBezTo>
                  <a:pt x="17740" y="2029743"/>
                  <a:pt x="-11761" y="1885925"/>
                  <a:pt x="0" y="1626504"/>
                </a:cubicBezTo>
                <a:cubicBezTo>
                  <a:pt x="11761" y="1367083"/>
                  <a:pt x="-4650" y="1231461"/>
                  <a:pt x="0" y="971570"/>
                </a:cubicBezTo>
                <a:close/>
              </a:path>
              <a:path w="5829301" h="6343650" stroke="0" extrusionOk="0">
                <a:moveTo>
                  <a:pt x="0" y="971570"/>
                </a:moveTo>
                <a:cubicBezTo>
                  <a:pt x="-111879" y="365977"/>
                  <a:pt x="357873" y="28942"/>
                  <a:pt x="971570" y="0"/>
                </a:cubicBezTo>
                <a:cubicBezTo>
                  <a:pt x="1175423" y="-19538"/>
                  <a:pt x="1343085" y="-31072"/>
                  <a:pt x="1627361" y="0"/>
                </a:cubicBezTo>
                <a:cubicBezTo>
                  <a:pt x="1911637" y="31072"/>
                  <a:pt x="1957101" y="25557"/>
                  <a:pt x="2210287" y="0"/>
                </a:cubicBezTo>
                <a:cubicBezTo>
                  <a:pt x="2463473" y="-25557"/>
                  <a:pt x="2621135" y="-25481"/>
                  <a:pt x="2768923" y="0"/>
                </a:cubicBezTo>
                <a:cubicBezTo>
                  <a:pt x="2916711" y="25481"/>
                  <a:pt x="3248490" y="-16068"/>
                  <a:pt x="3400426" y="0"/>
                </a:cubicBezTo>
                <a:lnTo>
                  <a:pt x="3400426" y="0"/>
                </a:lnTo>
                <a:cubicBezTo>
                  <a:pt x="3592483" y="-21348"/>
                  <a:pt x="3691281" y="-3062"/>
                  <a:pt x="3871628" y="0"/>
                </a:cubicBezTo>
                <a:cubicBezTo>
                  <a:pt x="4051975" y="3062"/>
                  <a:pt x="4155157" y="23697"/>
                  <a:pt x="4386549" y="0"/>
                </a:cubicBezTo>
                <a:cubicBezTo>
                  <a:pt x="4617941" y="-23697"/>
                  <a:pt x="4656645" y="10518"/>
                  <a:pt x="4857751" y="0"/>
                </a:cubicBezTo>
                <a:cubicBezTo>
                  <a:pt x="4857744" y="0"/>
                  <a:pt x="4857735" y="0"/>
                  <a:pt x="4857731" y="0"/>
                </a:cubicBezTo>
                <a:cubicBezTo>
                  <a:pt x="5470149" y="62019"/>
                  <a:pt x="5855785" y="474411"/>
                  <a:pt x="5829301" y="971570"/>
                </a:cubicBezTo>
                <a:cubicBezTo>
                  <a:pt x="5803183" y="1243699"/>
                  <a:pt x="5809362" y="1368999"/>
                  <a:pt x="5829301" y="1626504"/>
                </a:cubicBezTo>
                <a:cubicBezTo>
                  <a:pt x="5849240" y="1884009"/>
                  <a:pt x="5816109" y="2025585"/>
                  <a:pt x="5829301" y="2308728"/>
                </a:cubicBezTo>
                <a:cubicBezTo>
                  <a:pt x="5842493" y="2591871"/>
                  <a:pt x="5829572" y="2814468"/>
                  <a:pt x="5829301" y="2990951"/>
                </a:cubicBezTo>
                <a:cubicBezTo>
                  <a:pt x="5829030" y="3167434"/>
                  <a:pt x="5811676" y="3428339"/>
                  <a:pt x="5829301" y="3700463"/>
                </a:cubicBezTo>
                <a:cubicBezTo>
                  <a:pt x="5979131" y="3661483"/>
                  <a:pt x="6134344" y="3657213"/>
                  <a:pt x="6323626" y="3652927"/>
                </a:cubicBezTo>
                <a:cubicBezTo>
                  <a:pt x="6230811" y="3868116"/>
                  <a:pt x="6217560" y="4094694"/>
                  <a:pt x="6158851" y="4197410"/>
                </a:cubicBezTo>
                <a:cubicBezTo>
                  <a:pt x="6100143" y="4300126"/>
                  <a:pt x="6067929" y="4576797"/>
                  <a:pt x="6003963" y="4709223"/>
                </a:cubicBezTo>
                <a:cubicBezTo>
                  <a:pt x="5939996" y="4841649"/>
                  <a:pt x="5931743" y="5019309"/>
                  <a:pt x="5829301" y="5286375"/>
                </a:cubicBezTo>
                <a:cubicBezTo>
                  <a:pt x="5832048" y="5316826"/>
                  <a:pt x="5825441" y="5344857"/>
                  <a:pt x="5829301" y="5372080"/>
                </a:cubicBezTo>
                <a:cubicBezTo>
                  <a:pt x="5905576" y="5883007"/>
                  <a:pt x="5391611" y="6270756"/>
                  <a:pt x="4857731" y="6343650"/>
                </a:cubicBezTo>
                <a:cubicBezTo>
                  <a:pt x="4857740" y="6343650"/>
                  <a:pt x="4857745" y="6343649"/>
                  <a:pt x="4857751" y="6343650"/>
                </a:cubicBezTo>
                <a:cubicBezTo>
                  <a:pt x="4708869" y="6346082"/>
                  <a:pt x="4573042" y="6323998"/>
                  <a:pt x="4371976" y="6343650"/>
                </a:cubicBezTo>
                <a:cubicBezTo>
                  <a:pt x="4170910" y="6363302"/>
                  <a:pt x="4055472" y="6325929"/>
                  <a:pt x="3915348" y="6343650"/>
                </a:cubicBezTo>
                <a:cubicBezTo>
                  <a:pt x="3775224" y="6361371"/>
                  <a:pt x="3540514" y="6330905"/>
                  <a:pt x="3400426" y="6343650"/>
                </a:cubicBezTo>
                <a:lnTo>
                  <a:pt x="3400426" y="6343650"/>
                </a:lnTo>
                <a:cubicBezTo>
                  <a:pt x="3251677" y="6365780"/>
                  <a:pt x="2974502" y="6342070"/>
                  <a:pt x="2841789" y="6343650"/>
                </a:cubicBezTo>
                <a:cubicBezTo>
                  <a:pt x="2709076" y="6345230"/>
                  <a:pt x="2558726" y="6341174"/>
                  <a:pt x="2307441" y="6343650"/>
                </a:cubicBezTo>
                <a:cubicBezTo>
                  <a:pt x="2056156" y="6346126"/>
                  <a:pt x="1871568" y="6368417"/>
                  <a:pt x="1675938" y="6343650"/>
                </a:cubicBezTo>
                <a:cubicBezTo>
                  <a:pt x="1480308" y="6318883"/>
                  <a:pt x="1125253" y="6356734"/>
                  <a:pt x="971570" y="6343650"/>
                </a:cubicBezTo>
                <a:cubicBezTo>
                  <a:pt x="494754" y="6307915"/>
                  <a:pt x="-5905" y="5961128"/>
                  <a:pt x="0" y="5372080"/>
                </a:cubicBezTo>
                <a:cubicBezTo>
                  <a:pt x="129" y="5331510"/>
                  <a:pt x="-4161" y="5315001"/>
                  <a:pt x="0" y="5286375"/>
                </a:cubicBezTo>
                <a:cubicBezTo>
                  <a:pt x="-24811" y="5126859"/>
                  <a:pt x="-15638" y="4984704"/>
                  <a:pt x="0" y="4726019"/>
                </a:cubicBezTo>
                <a:cubicBezTo>
                  <a:pt x="15638" y="4467334"/>
                  <a:pt x="-20735" y="4469318"/>
                  <a:pt x="0" y="4229100"/>
                </a:cubicBezTo>
                <a:cubicBezTo>
                  <a:pt x="20735" y="3988882"/>
                  <a:pt x="-2579" y="3861398"/>
                  <a:pt x="0" y="3700463"/>
                </a:cubicBezTo>
                <a:lnTo>
                  <a:pt x="0" y="3700463"/>
                </a:lnTo>
                <a:cubicBezTo>
                  <a:pt x="-18761" y="3459053"/>
                  <a:pt x="14144" y="3308378"/>
                  <a:pt x="0" y="2990951"/>
                </a:cubicBezTo>
                <a:cubicBezTo>
                  <a:pt x="-14144" y="2673524"/>
                  <a:pt x="1691" y="2490766"/>
                  <a:pt x="0" y="2363305"/>
                </a:cubicBezTo>
                <a:cubicBezTo>
                  <a:pt x="-1691" y="2235844"/>
                  <a:pt x="9953" y="1803678"/>
                  <a:pt x="0" y="1626504"/>
                </a:cubicBezTo>
                <a:cubicBezTo>
                  <a:pt x="-9953" y="1449330"/>
                  <a:pt x="19757" y="1251376"/>
                  <a:pt x="0" y="971570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>
                      <a:gd name="adj1" fmla="val 58480"/>
                      <a:gd name="adj2" fmla="val 7584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rmAutofit fontScale="92500"/>
          </a:bodyPr>
          <a:lstStyle/>
          <a:p>
            <a:pPr lvl="0">
              <a:defRPr/>
            </a:pPr>
            <a:r>
              <a:rPr lang="hr-HR" sz="2800" b="1" dirty="0">
                <a:solidFill>
                  <a:srgbClr val="C00000"/>
                </a:solidFill>
                <a:latin typeface="High Tower Text" panose="02040502050506030303" pitchFamily="18" charset="0"/>
              </a:rPr>
              <a:t>Što radi Portir?</a:t>
            </a:r>
          </a:p>
          <a:p>
            <a:pPr lvl="0">
              <a:defRPr/>
            </a:pPr>
            <a:endParaRPr lang="hr-HR" sz="2800" b="1" dirty="0">
              <a:solidFill>
                <a:schemeClr val="tx1"/>
              </a:solidFill>
              <a:latin typeface="High Tower Text" panose="02040502050506030303" pitchFamily="18" charset="0"/>
            </a:endParaRP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hr-HR" sz="2800" dirty="0">
                <a:solidFill>
                  <a:schemeClr val="tx1"/>
                </a:solidFill>
                <a:latin typeface="High Tower Text" panose="02040502050506030303" pitchFamily="18" charset="0"/>
              </a:rPr>
              <a:t>Službena iskaznica / nalog VUS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hr-HR" sz="2800" dirty="0">
                <a:solidFill>
                  <a:schemeClr val="tx1"/>
                </a:solidFill>
                <a:latin typeface="High Tower Text" panose="02040502050506030303" pitchFamily="18" charset="0"/>
              </a:rPr>
              <a:t>Ljubazna molba AZTN-u da pričekaju na porti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hr-HR" sz="2800" dirty="0">
                <a:solidFill>
                  <a:schemeClr val="tx1"/>
                </a:solidFill>
                <a:latin typeface="High Tower Text" panose="02040502050506030303" pitchFamily="18" charset="0"/>
              </a:rPr>
              <a:t>Odmah kontaktira Pravnika i Pravnik preuzima </a:t>
            </a:r>
          </a:p>
          <a:p>
            <a:pPr lvl="0">
              <a:defRPr/>
            </a:pPr>
            <a:endParaRPr lang="hr-HR" sz="2800" dirty="0">
              <a:solidFill>
                <a:schemeClr val="tx1"/>
              </a:solidFill>
              <a:latin typeface="High Tower Text" panose="02040502050506030303" pitchFamily="18" charset="0"/>
            </a:endParaRPr>
          </a:p>
          <a:p>
            <a:pPr lvl="0">
              <a:defRPr/>
            </a:pPr>
            <a:r>
              <a:rPr lang="hr-HR" sz="2800" b="1" dirty="0" err="1">
                <a:solidFill>
                  <a:srgbClr val="C00000"/>
                </a:solidFill>
                <a:latin typeface="High Tower Text" panose="02040502050506030303" pitchFamily="18" charset="0"/>
              </a:rPr>
              <a:t>Tips</a:t>
            </a:r>
            <a:r>
              <a:rPr lang="hr-HR" sz="2800" b="1" dirty="0">
                <a:solidFill>
                  <a:srgbClr val="C00000"/>
                </a:solidFill>
                <a:latin typeface="High Tower Text" panose="02040502050506030303" pitchFamily="18" charset="0"/>
              </a:rPr>
              <a:t> and </a:t>
            </a:r>
            <a:r>
              <a:rPr lang="hr-HR" sz="2800" b="1" dirty="0" err="1">
                <a:solidFill>
                  <a:srgbClr val="C00000"/>
                </a:solidFill>
                <a:latin typeface="High Tower Text" panose="02040502050506030303" pitchFamily="18" charset="0"/>
              </a:rPr>
              <a:t>tricks</a:t>
            </a:r>
            <a:r>
              <a:rPr lang="hr-HR" sz="2800" b="1" dirty="0">
                <a:solidFill>
                  <a:srgbClr val="C00000"/>
                </a:solidFill>
                <a:latin typeface="High Tower Text" panose="02040502050506030303" pitchFamily="18" charset="0"/>
              </a:rPr>
              <a:t>:</a:t>
            </a:r>
          </a:p>
          <a:p>
            <a:pPr lvl="0">
              <a:defRPr/>
            </a:pPr>
            <a:endParaRPr lang="hr-HR" sz="2800" dirty="0">
              <a:solidFill>
                <a:schemeClr val="tx1"/>
              </a:solidFill>
              <a:latin typeface="High Tower Text" panose="02040502050506030303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  <a:defRPr/>
            </a:pPr>
            <a:r>
              <a:rPr lang="hr-HR" sz="2800" dirty="0">
                <a:solidFill>
                  <a:schemeClr val="tx1"/>
                </a:solidFill>
                <a:latin typeface="High Tower Text" panose="02040502050506030303" pitchFamily="18" charset="0"/>
              </a:rPr>
              <a:t>Jednostavnost je blažena - one </a:t>
            </a:r>
            <a:r>
              <a:rPr lang="hr-HR" sz="2800" dirty="0" err="1">
                <a:solidFill>
                  <a:schemeClr val="tx1"/>
                </a:solidFill>
                <a:latin typeface="High Tower Text" panose="02040502050506030303" pitchFamily="18" charset="0"/>
              </a:rPr>
              <a:t>pager</a:t>
            </a:r>
            <a:r>
              <a:rPr lang="hr-HR" sz="2800" dirty="0">
                <a:solidFill>
                  <a:schemeClr val="tx1"/>
                </a:solidFill>
                <a:latin typeface="High Tower Text" panose="02040502050506030303" pitchFamily="18" charset="0"/>
              </a:rPr>
              <a:t> s uputama</a:t>
            </a:r>
          </a:p>
          <a:p>
            <a:pPr marL="457200" lvl="0" indent="-457200">
              <a:buFont typeface="Wingdings" panose="05000000000000000000" pitchFamily="2" charset="2"/>
              <a:buChar char="ü"/>
              <a:defRPr/>
            </a:pPr>
            <a:r>
              <a:rPr lang="hr-HR" sz="2800" dirty="0">
                <a:solidFill>
                  <a:schemeClr val="tx1"/>
                </a:solidFill>
                <a:latin typeface="High Tower Text" panose="02040502050506030303" pitchFamily="18" charset="0"/>
              </a:rPr>
              <a:t>Više Pravnika na </a:t>
            </a:r>
            <a:r>
              <a:rPr lang="hr-HR" sz="2800" dirty="0" err="1">
                <a:solidFill>
                  <a:schemeClr val="tx1"/>
                </a:solidFill>
                <a:latin typeface="High Tower Text" panose="02040502050506030303" pitchFamily="18" charset="0"/>
              </a:rPr>
              <a:t>standbyu</a:t>
            </a:r>
            <a:endParaRPr lang="hr-HR" sz="2800" dirty="0">
              <a:solidFill>
                <a:schemeClr val="tx1"/>
              </a:solidFill>
              <a:latin typeface="High Tower Text" panose="02040502050506030303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  <a:defRPr/>
            </a:pPr>
            <a:r>
              <a:rPr lang="hr-HR" sz="2800" dirty="0">
                <a:solidFill>
                  <a:schemeClr val="tx1"/>
                </a:solidFill>
                <a:latin typeface="High Tower Text" panose="02040502050506030303" pitchFamily="18" charset="0"/>
              </a:rPr>
              <a:t>SMS</a:t>
            </a:r>
          </a:p>
        </p:txBody>
      </p:sp>
    </p:spTree>
    <p:extLst>
      <p:ext uri="{BB962C8B-B14F-4D97-AF65-F5344CB8AC3E}">
        <p14:creationId xmlns:p14="http://schemas.microsoft.com/office/powerpoint/2010/main" val="176629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EC0A4-A034-C4AA-C723-E52B24C00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9A3F1B-AB04-22AA-827E-6A4B04193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3374"/>
            <a:ext cx="5441338" cy="6524625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D5B25E40-969C-F821-453C-F702DC4CA086}"/>
              </a:ext>
            </a:extLst>
          </p:cNvPr>
          <p:cNvSpPr/>
          <p:nvPr/>
        </p:nvSpPr>
        <p:spPr>
          <a:xfrm>
            <a:off x="5572125" y="190500"/>
            <a:ext cx="6429375" cy="6353174"/>
          </a:xfrm>
          <a:custGeom>
            <a:avLst/>
            <a:gdLst>
              <a:gd name="csX0" fmla="*/ 0 w 6429375"/>
              <a:gd name="csY0" fmla="*/ 1058884 h 6353174"/>
              <a:gd name="csX1" fmla="*/ 1058884 w 6429375"/>
              <a:gd name="csY1" fmla="*/ 0 h 6353174"/>
              <a:gd name="csX2" fmla="*/ 1071563 w 6429375"/>
              <a:gd name="csY2" fmla="*/ 0 h 6353174"/>
              <a:gd name="csX3" fmla="*/ 1071563 w 6429375"/>
              <a:gd name="csY3" fmla="*/ 0 h 6353174"/>
              <a:gd name="csX4" fmla="*/ 1623417 w 6429375"/>
              <a:gd name="csY4" fmla="*/ 0 h 6353174"/>
              <a:gd name="csX5" fmla="*/ 2175272 w 6429375"/>
              <a:gd name="csY5" fmla="*/ 0 h 6353174"/>
              <a:gd name="csX6" fmla="*/ 2678906 w 6429375"/>
              <a:gd name="csY6" fmla="*/ 0 h 6353174"/>
              <a:gd name="csX7" fmla="*/ 3405634 w 6429375"/>
              <a:gd name="csY7" fmla="*/ 0 h 6353174"/>
              <a:gd name="csX8" fmla="*/ 4105446 w 6429375"/>
              <a:gd name="csY8" fmla="*/ 0 h 6353174"/>
              <a:gd name="csX9" fmla="*/ 5370491 w 6429375"/>
              <a:gd name="csY9" fmla="*/ 0 h 6353174"/>
              <a:gd name="csX10" fmla="*/ 6429375 w 6429375"/>
              <a:gd name="csY10" fmla="*/ 1058884 h 6353174"/>
              <a:gd name="csX11" fmla="*/ 6429375 w 6429375"/>
              <a:gd name="csY11" fmla="*/ 1058862 h 6353174"/>
              <a:gd name="csX12" fmla="*/ 6429375 w 6429375"/>
              <a:gd name="csY12" fmla="*/ 1058862 h 6353174"/>
              <a:gd name="csX13" fmla="*/ 6429375 w 6429375"/>
              <a:gd name="csY13" fmla="*/ 1588293 h 6353174"/>
              <a:gd name="csX14" fmla="*/ 6429375 w 6429375"/>
              <a:gd name="csY14" fmla="*/ 2133608 h 6353174"/>
              <a:gd name="csX15" fmla="*/ 6429375 w 6429375"/>
              <a:gd name="csY15" fmla="*/ 2647156 h 6353174"/>
              <a:gd name="csX16" fmla="*/ 6429375 w 6429375"/>
              <a:gd name="csY16" fmla="*/ 3335411 h 6353174"/>
              <a:gd name="csX17" fmla="*/ 6429375 w 6429375"/>
              <a:gd name="csY17" fmla="*/ 3970723 h 6353174"/>
              <a:gd name="csX18" fmla="*/ 6429375 w 6429375"/>
              <a:gd name="csY18" fmla="*/ 4606035 h 6353174"/>
              <a:gd name="csX19" fmla="*/ 6429375 w 6429375"/>
              <a:gd name="csY19" fmla="*/ 5294290 h 6353174"/>
              <a:gd name="csX20" fmla="*/ 5370491 w 6429375"/>
              <a:gd name="csY20" fmla="*/ 6353174 h 6353174"/>
              <a:gd name="csX21" fmla="*/ 4751426 w 6429375"/>
              <a:gd name="csY21" fmla="*/ 6353174 h 6353174"/>
              <a:gd name="csX22" fmla="*/ 4051614 w 6429375"/>
              <a:gd name="csY22" fmla="*/ 6353174 h 6353174"/>
              <a:gd name="csX23" fmla="*/ 3432550 w 6429375"/>
              <a:gd name="csY23" fmla="*/ 6353174 h 6353174"/>
              <a:gd name="csX24" fmla="*/ 2678906 w 6429375"/>
              <a:gd name="csY24" fmla="*/ 6353174 h 6353174"/>
              <a:gd name="csX25" fmla="*/ 2110978 w 6429375"/>
              <a:gd name="csY25" fmla="*/ 6353174 h 6353174"/>
              <a:gd name="csX26" fmla="*/ 1543050 w 6429375"/>
              <a:gd name="csY26" fmla="*/ 6353174 h 6353174"/>
              <a:gd name="csX27" fmla="*/ 1071563 w 6429375"/>
              <a:gd name="csY27" fmla="*/ 6353174 h 6353174"/>
              <a:gd name="csX28" fmla="*/ 1071563 w 6429375"/>
              <a:gd name="csY28" fmla="*/ 6353174 h 6353174"/>
              <a:gd name="csX29" fmla="*/ 1058884 w 6429375"/>
              <a:gd name="csY29" fmla="*/ 6353174 h 6353174"/>
              <a:gd name="csX30" fmla="*/ 0 w 6429375"/>
              <a:gd name="csY30" fmla="*/ 5294290 h 6353174"/>
              <a:gd name="csX31" fmla="*/ 0 w 6429375"/>
              <a:gd name="csY31" fmla="*/ 4685449 h 6353174"/>
              <a:gd name="csX32" fmla="*/ 0 w 6429375"/>
              <a:gd name="csY32" fmla="*/ 3970723 h 6353174"/>
              <a:gd name="csX33" fmla="*/ 0 w 6429375"/>
              <a:gd name="csY33" fmla="*/ 3388354 h 6353174"/>
              <a:gd name="csX34" fmla="*/ 0 w 6429375"/>
              <a:gd name="csY34" fmla="*/ 2647156 h 6353174"/>
              <a:gd name="csX35" fmla="*/ -323987 w 6429375"/>
              <a:gd name="csY35" fmla="*/ 2104249 h 6353174"/>
              <a:gd name="csX36" fmla="*/ -661197 w 6429375"/>
              <a:gd name="csY36" fmla="*/ 1539183 h 6353174"/>
              <a:gd name="csX37" fmla="*/ -323987 w 6429375"/>
              <a:gd name="csY37" fmla="*/ 1294219 h 6353174"/>
              <a:gd name="csX38" fmla="*/ 0 w 6429375"/>
              <a:gd name="csY38" fmla="*/ 1058862 h 6353174"/>
              <a:gd name="csX39" fmla="*/ 0 w 6429375"/>
              <a:gd name="csY39" fmla="*/ 1058884 h 635317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</a:cxnLst>
            <a:rect l="l" t="t" r="r" b="b"/>
            <a:pathLst>
              <a:path w="6429375" h="6353174" fill="none" extrusionOk="0">
                <a:moveTo>
                  <a:pt x="0" y="1058884"/>
                </a:moveTo>
                <a:cubicBezTo>
                  <a:pt x="31273" y="583869"/>
                  <a:pt x="572690" y="41517"/>
                  <a:pt x="1058884" y="0"/>
                </a:cubicBezTo>
                <a:cubicBezTo>
                  <a:pt x="1063292" y="-134"/>
                  <a:pt x="1067587" y="121"/>
                  <a:pt x="1071563" y="0"/>
                </a:cubicBezTo>
                <a:lnTo>
                  <a:pt x="1071563" y="0"/>
                </a:lnTo>
                <a:cubicBezTo>
                  <a:pt x="1200778" y="9959"/>
                  <a:pt x="1504293" y="-21382"/>
                  <a:pt x="1623417" y="0"/>
                </a:cubicBezTo>
                <a:cubicBezTo>
                  <a:pt x="1742541" y="21382"/>
                  <a:pt x="1985310" y="-12813"/>
                  <a:pt x="2175272" y="0"/>
                </a:cubicBezTo>
                <a:cubicBezTo>
                  <a:pt x="2365235" y="12813"/>
                  <a:pt x="2494579" y="-16880"/>
                  <a:pt x="2678906" y="0"/>
                </a:cubicBezTo>
                <a:cubicBezTo>
                  <a:pt x="2893248" y="-9877"/>
                  <a:pt x="3247392" y="27440"/>
                  <a:pt x="3405634" y="0"/>
                </a:cubicBezTo>
                <a:cubicBezTo>
                  <a:pt x="3563876" y="-27440"/>
                  <a:pt x="3790271" y="22446"/>
                  <a:pt x="4105446" y="0"/>
                </a:cubicBezTo>
                <a:cubicBezTo>
                  <a:pt x="4420621" y="-22446"/>
                  <a:pt x="4879025" y="-41016"/>
                  <a:pt x="5370491" y="0"/>
                </a:cubicBezTo>
                <a:cubicBezTo>
                  <a:pt x="5939632" y="77817"/>
                  <a:pt x="6380306" y="421499"/>
                  <a:pt x="6429375" y="1058884"/>
                </a:cubicBezTo>
                <a:cubicBezTo>
                  <a:pt x="6429375" y="1058877"/>
                  <a:pt x="6429374" y="1058868"/>
                  <a:pt x="6429375" y="1058862"/>
                </a:cubicBezTo>
                <a:lnTo>
                  <a:pt x="6429375" y="1058862"/>
                </a:lnTo>
                <a:cubicBezTo>
                  <a:pt x="6431816" y="1238051"/>
                  <a:pt x="6413032" y="1449106"/>
                  <a:pt x="6429375" y="1588293"/>
                </a:cubicBezTo>
                <a:cubicBezTo>
                  <a:pt x="6445718" y="1727480"/>
                  <a:pt x="6436156" y="1999118"/>
                  <a:pt x="6429375" y="2133608"/>
                </a:cubicBezTo>
                <a:cubicBezTo>
                  <a:pt x="6422594" y="2268098"/>
                  <a:pt x="6414292" y="2523846"/>
                  <a:pt x="6429375" y="2647156"/>
                </a:cubicBezTo>
                <a:cubicBezTo>
                  <a:pt x="6403292" y="2945600"/>
                  <a:pt x="6446863" y="3095918"/>
                  <a:pt x="6429375" y="3335411"/>
                </a:cubicBezTo>
                <a:cubicBezTo>
                  <a:pt x="6411887" y="3574905"/>
                  <a:pt x="6399088" y="3658108"/>
                  <a:pt x="6429375" y="3970723"/>
                </a:cubicBezTo>
                <a:cubicBezTo>
                  <a:pt x="6459662" y="4283338"/>
                  <a:pt x="6434012" y="4310074"/>
                  <a:pt x="6429375" y="4606035"/>
                </a:cubicBezTo>
                <a:cubicBezTo>
                  <a:pt x="6424738" y="4901996"/>
                  <a:pt x="6451215" y="5052354"/>
                  <a:pt x="6429375" y="5294290"/>
                </a:cubicBezTo>
                <a:cubicBezTo>
                  <a:pt x="6476983" y="6009675"/>
                  <a:pt x="5891806" y="6342156"/>
                  <a:pt x="5370491" y="6353174"/>
                </a:cubicBezTo>
                <a:cubicBezTo>
                  <a:pt x="5083527" y="6372085"/>
                  <a:pt x="5060871" y="6369584"/>
                  <a:pt x="4751426" y="6353174"/>
                </a:cubicBezTo>
                <a:cubicBezTo>
                  <a:pt x="4441981" y="6336764"/>
                  <a:pt x="4244202" y="6383958"/>
                  <a:pt x="4051614" y="6353174"/>
                </a:cubicBezTo>
                <a:cubicBezTo>
                  <a:pt x="3859026" y="6322390"/>
                  <a:pt x="3711485" y="6341977"/>
                  <a:pt x="3432550" y="6353174"/>
                </a:cubicBezTo>
                <a:cubicBezTo>
                  <a:pt x="3153615" y="6364371"/>
                  <a:pt x="3030846" y="6378607"/>
                  <a:pt x="2678906" y="6353174"/>
                </a:cubicBezTo>
                <a:cubicBezTo>
                  <a:pt x="2538245" y="6325205"/>
                  <a:pt x="2359267" y="6343142"/>
                  <a:pt x="2110978" y="6353174"/>
                </a:cubicBezTo>
                <a:cubicBezTo>
                  <a:pt x="1862689" y="6363206"/>
                  <a:pt x="1788880" y="6358888"/>
                  <a:pt x="1543050" y="6353174"/>
                </a:cubicBezTo>
                <a:cubicBezTo>
                  <a:pt x="1297220" y="6347460"/>
                  <a:pt x="1221220" y="6333825"/>
                  <a:pt x="1071563" y="6353174"/>
                </a:cubicBezTo>
                <a:lnTo>
                  <a:pt x="1071563" y="6353174"/>
                </a:lnTo>
                <a:cubicBezTo>
                  <a:pt x="1068224" y="6352889"/>
                  <a:pt x="1063969" y="6353252"/>
                  <a:pt x="1058884" y="6353174"/>
                </a:cubicBezTo>
                <a:cubicBezTo>
                  <a:pt x="493367" y="6322895"/>
                  <a:pt x="124157" y="5837685"/>
                  <a:pt x="0" y="5294290"/>
                </a:cubicBezTo>
                <a:cubicBezTo>
                  <a:pt x="14197" y="5015086"/>
                  <a:pt x="5158" y="4943032"/>
                  <a:pt x="0" y="4685449"/>
                </a:cubicBezTo>
                <a:cubicBezTo>
                  <a:pt x="-5158" y="4427866"/>
                  <a:pt x="-30766" y="4201202"/>
                  <a:pt x="0" y="3970723"/>
                </a:cubicBezTo>
                <a:cubicBezTo>
                  <a:pt x="30766" y="3740244"/>
                  <a:pt x="25086" y="3601893"/>
                  <a:pt x="0" y="3388354"/>
                </a:cubicBezTo>
                <a:cubicBezTo>
                  <a:pt x="-25086" y="3174815"/>
                  <a:pt x="-16435" y="2884540"/>
                  <a:pt x="0" y="2647156"/>
                </a:cubicBezTo>
                <a:cubicBezTo>
                  <a:pt x="-147216" y="2376052"/>
                  <a:pt x="-234770" y="2234807"/>
                  <a:pt x="-323987" y="2104249"/>
                </a:cubicBezTo>
                <a:cubicBezTo>
                  <a:pt x="-413204" y="1973691"/>
                  <a:pt x="-530219" y="1810554"/>
                  <a:pt x="-661197" y="1539183"/>
                </a:cubicBezTo>
                <a:cubicBezTo>
                  <a:pt x="-560055" y="1472768"/>
                  <a:pt x="-416634" y="1340079"/>
                  <a:pt x="-323987" y="1294219"/>
                </a:cubicBezTo>
                <a:cubicBezTo>
                  <a:pt x="-231340" y="1248359"/>
                  <a:pt x="-109345" y="1146015"/>
                  <a:pt x="0" y="1058862"/>
                </a:cubicBezTo>
                <a:cubicBezTo>
                  <a:pt x="0" y="1058870"/>
                  <a:pt x="0" y="1058877"/>
                  <a:pt x="0" y="1058884"/>
                </a:cubicBezTo>
                <a:close/>
              </a:path>
              <a:path w="6429375" h="6353174" stroke="0" extrusionOk="0">
                <a:moveTo>
                  <a:pt x="0" y="1058884"/>
                </a:moveTo>
                <a:cubicBezTo>
                  <a:pt x="-31456" y="454676"/>
                  <a:pt x="382556" y="34350"/>
                  <a:pt x="1058884" y="0"/>
                </a:cubicBezTo>
                <a:cubicBezTo>
                  <a:pt x="1062998" y="-89"/>
                  <a:pt x="1066170" y="-145"/>
                  <a:pt x="1071563" y="0"/>
                </a:cubicBezTo>
                <a:lnTo>
                  <a:pt x="1071563" y="0"/>
                </a:lnTo>
                <a:cubicBezTo>
                  <a:pt x="1277554" y="-21945"/>
                  <a:pt x="1363831" y="9814"/>
                  <a:pt x="1591271" y="0"/>
                </a:cubicBezTo>
                <a:cubicBezTo>
                  <a:pt x="1818711" y="-9814"/>
                  <a:pt x="1997840" y="-2868"/>
                  <a:pt x="2110978" y="0"/>
                </a:cubicBezTo>
                <a:cubicBezTo>
                  <a:pt x="2224116" y="2868"/>
                  <a:pt x="2422529" y="28333"/>
                  <a:pt x="2678906" y="0"/>
                </a:cubicBezTo>
                <a:cubicBezTo>
                  <a:pt x="2834762" y="20383"/>
                  <a:pt x="3112286" y="17420"/>
                  <a:pt x="3297971" y="0"/>
                </a:cubicBezTo>
                <a:cubicBezTo>
                  <a:pt x="3483657" y="-17420"/>
                  <a:pt x="3698216" y="220"/>
                  <a:pt x="3970867" y="0"/>
                </a:cubicBezTo>
                <a:cubicBezTo>
                  <a:pt x="4243518" y="-220"/>
                  <a:pt x="4392754" y="-14696"/>
                  <a:pt x="4589931" y="0"/>
                </a:cubicBezTo>
                <a:cubicBezTo>
                  <a:pt x="4787108" y="14696"/>
                  <a:pt x="5109470" y="-25849"/>
                  <a:pt x="5370491" y="0"/>
                </a:cubicBezTo>
                <a:cubicBezTo>
                  <a:pt x="6001734" y="37978"/>
                  <a:pt x="6444304" y="496303"/>
                  <a:pt x="6429375" y="1058884"/>
                </a:cubicBezTo>
                <a:cubicBezTo>
                  <a:pt x="6429376" y="1058879"/>
                  <a:pt x="6429375" y="1058870"/>
                  <a:pt x="6429375" y="1058862"/>
                </a:cubicBezTo>
                <a:lnTo>
                  <a:pt x="6429375" y="1058862"/>
                </a:lnTo>
                <a:cubicBezTo>
                  <a:pt x="6403253" y="1225281"/>
                  <a:pt x="6451614" y="1370869"/>
                  <a:pt x="6429375" y="1588293"/>
                </a:cubicBezTo>
                <a:cubicBezTo>
                  <a:pt x="6407136" y="1805717"/>
                  <a:pt x="6405785" y="1895904"/>
                  <a:pt x="6429375" y="2085959"/>
                </a:cubicBezTo>
                <a:cubicBezTo>
                  <a:pt x="6452965" y="2276014"/>
                  <a:pt x="6446530" y="2434357"/>
                  <a:pt x="6429375" y="2647156"/>
                </a:cubicBezTo>
                <a:cubicBezTo>
                  <a:pt x="6417345" y="2969032"/>
                  <a:pt x="6437155" y="3115448"/>
                  <a:pt x="6429375" y="3361882"/>
                </a:cubicBezTo>
                <a:cubicBezTo>
                  <a:pt x="6421595" y="3608316"/>
                  <a:pt x="6443200" y="3752135"/>
                  <a:pt x="6429375" y="3944252"/>
                </a:cubicBezTo>
                <a:cubicBezTo>
                  <a:pt x="6415551" y="4136369"/>
                  <a:pt x="6407316" y="4268703"/>
                  <a:pt x="6429375" y="4553092"/>
                </a:cubicBezTo>
                <a:cubicBezTo>
                  <a:pt x="6451434" y="4837481"/>
                  <a:pt x="6424411" y="5011802"/>
                  <a:pt x="6429375" y="5294290"/>
                </a:cubicBezTo>
                <a:cubicBezTo>
                  <a:pt x="6404962" y="5917852"/>
                  <a:pt x="5851377" y="6358715"/>
                  <a:pt x="5370491" y="6353174"/>
                </a:cubicBezTo>
                <a:cubicBezTo>
                  <a:pt x="5201848" y="6382815"/>
                  <a:pt x="4904168" y="6339777"/>
                  <a:pt x="4751426" y="6353174"/>
                </a:cubicBezTo>
                <a:cubicBezTo>
                  <a:pt x="4598684" y="6366571"/>
                  <a:pt x="4306330" y="6349246"/>
                  <a:pt x="4105446" y="6353174"/>
                </a:cubicBezTo>
                <a:cubicBezTo>
                  <a:pt x="3904562" y="6357102"/>
                  <a:pt x="3699436" y="6334515"/>
                  <a:pt x="3513297" y="6353174"/>
                </a:cubicBezTo>
                <a:cubicBezTo>
                  <a:pt x="3327158" y="6371833"/>
                  <a:pt x="2978797" y="6337420"/>
                  <a:pt x="2678906" y="6353174"/>
                </a:cubicBezTo>
                <a:cubicBezTo>
                  <a:pt x="2439098" y="6327563"/>
                  <a:pt x="2251932" y="6344882"/>
                  <a:pt x="2127052" y="6353174"/>
                </a:cubicBezTo>
                <a:cubicBezTo>
                  <a:pt x="2002172" y="6361466"/>
                  <a:pt x="1740642" y="6370620"/>
                  <a:pt x="1639491" y="6353174"/>
                </a:cubicBezTo>
                <a:cubicBezTo>
                  <a:pt x="1538340" y="6335728"/>
                  <a:pt x="1257127" y="6361216"/>
                  <a:pt x="1071563" y="6353174"/>
                </a:cubicBezTo>
                <a:lnTo>
                  <a:pt x="1071563" y="6353174"/>
                </a:lnTo>
                <a:cubicBezTo>
                  <a:pt x="1067218" y="6353100"/>
                  <a:pt x="1063681" y="6353664"/>
                  <a:pt x="1058884" y="6353174"/>
                </a:cubicBezTo>
                <a:cubicBezTo>
                  <a:pt x="532857" y="6251126"/>
                  <a:pt x="-45179" y="5861776"/>
                  <a:pt x="0" y="5294290"/>
                </a:cubicBezTo>
                <a:cubicBezTo>
                  <a:pt x="26553" y="5121028"/>
                  <a:pt x="-31150" y="4807723"/>
                  <a:pt x="0" y="4658978"/>
                </a:cubicBezTo>
                <a:cubicBezTo>
                  <a:pt x="31150" y="4510233"/>
                  <a:pt x="5674" y="4293007"/>
                  <a:pt x="0" y="4050137"/>
                </a:cubicBezTo>
                <a:cubicBezTo>
                  <a:pt x="-5674" y="3807267"/>
                  <a:pt x="-4570" y="3621666"/>
                  <a:pt x="0" y="3361882"/>
                </a:cubicBezTo>
                <a:cubicBezTo>
                  <a:pt x="4570" y="3102098"/>
                  <a:pt x="-13105" y="2845645"/>
                  <a:pt x="0" y="2647156"/>
                </a:cubicBezTo>
                <a:cubicBezTo>
                  <a:pt x="-73489" y="2466729"/>
                  <a:pt x="-188214" y="2384630"/>
                  <a:pt x="-310763" y="2126409"/>
                </a:cubicBezTo>
                <a:cubicBezTo>
                  <a:pt x="-433311" y="1868188"/>
                  <a:pt x="-542932" y="1764178"/>
                  <a:pt x="-661197" y="1539183"/>
                </a:cubicBezTo>
                <a:cubicBezTo>
                  <a:pt x="-556339" y="1462805"/>
                  <a:pt x="-461505" y="1379053"/>
                  <a:pt x="-323987" y="1294219"/>
                </a:cubicBezTo>
                <a:cubicBezTo>
                  <a:pt x="-186468" y="1209385"/>
                  <a:pt x="-68685" y="1113658"/>
                  <a:pt x="0" y="1058862"/>
                </a:cubicBezTo>
                <a:cubicBezTo>
                  <a:pt x="1" y="1058873"/>
                  <a:pt x="0" y="1058877"/>
                  <a:pt x="0" y="1058884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>
                      <a:gd name="adj1" fmla="val -60284"/>
                      <a:gd name="adj2" fmla="val -25773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rmAutofit fontScale="92500"/>
          </a:bodyPr>
          <a:lstStyle/>
          <a:p>
            <a:pPr lvl="0">
              <a:defRPr/>
            </a:pPr>
            <a:r>
              <a:rPr lang="hr-HR" sz="2800" b="1" dirty="0">
                <a:solidFill>
                  <a:srgbClr val="C00000"/>
                </a:solidFill>
                <a:latin typeface="High Tower Text" panose="02040502050506030303" pitchFamily="18" charset="0"/>
              </a:rPr>
              <a:t>Što prvo radi Pravnik kad ga Portir nazove?</a:t>
            </a:r>
          </a:p>
          <a:p>
            <a:pPr lvl="0">
              <a:defRPr/>
            </a:pPr>
            <a:endParaRPr lang="hr-HR" sz="2800" b="1" dirty="0">
              <a:solidFill>
                <a:schemeClr val="tx1"/>
              </a:solidFill>
              <a:latin typeface="High Tower Text" panose="02040502050506030303" pitchFamily="18" charset="0"/>
            </a:endParaRP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hr-HR" sz="2800" dirty="0">
                <a:solidFill>
                  <a:schemeClr val="tx1"/>
                </a:solidFill>
                <a:latin typeface="High Tower Text" panose="02040502050506030303" pitchFamily="18" charset="0"/>
              </a:rPr>
              <a:t>Odmah se telefonski javi AZTN-u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hr-HR" sz="2800" dirty="0">
                <a:solidFill>
                  <a:schemeClr val="tx1"/>
                </a:solidFill>
                <a:latin typeface="High Tower Text" panose="02040502050506030303" pitchFamily="18" charset="0"/>
              </a:rPr>
              <a:t>Pristupa AZTN-u na porti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hr-HR" sz="2800" dirty="0">
                <a:solidFill>
                  <a:schemeClr val="tx1"/>
                </a:solidFill>
                <a:latin typeface="High Tower Text" panose="02040502050506030303" pitchFamily="18" charset="0"/>
              </a:rPr>
              <a:t>Zove upravu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hr-HR" sz="2800" dirty="0">
                <a:solidFill>
                  <a:schemeClr val="tx1"/>
                </a:solidFill>
                <a:latin typeface="High Tower Text" panose="02040502050506030303" pitchFamily="18" charset="0"/>
              </a:rPr>
              <a:t>Zove Odvjetnika da dođe </a:t>
            </a:r>
          </a:p>
          <a:p>
            <a:pPr lvl="0">
              <a:defRPr/>
            </a:pPr>
            <a:endParaRPr lang="hr-HR" sz="2800" b="1" dirty="0">
              <a:solidFill>
                <a:srgbClr val="C00000"/>
              </a:solidFill>
              <a:latin typeface="High Tower Text" panose="02040502050506030303" pitchFamily="18" charset="0"/>
            </a:endParaRPr>
          </a:p>
          <a:p>
            <a:pPr lvl="0">
              <a:defRPr/>
            </a:pPr>
            <a:r>
              <a:rPr lang="hr-HR" sz="2800" b="1" dirty="0" err="1">
                <a:solidFill>
                  <a:srgbClr val="C00000"/>
                </a:solidFill>
                <a:latin typeface="High Tower Text" panose="02040502050506030303" pitchFamily="18" charset="0"/>
              </a:rPr>
              <a:t>Tips</a:t>
            </a:r>
            <a:r>
              <a:rPr lang="hr-HR" sz="2800" b="1" dirty="0">
                <a:solidFill>
                  <a:srgbClr val="C00000"/>
                </a:solidFill>
                <a:latin typeface="High Tower Text" panose="02040502050506030303" pitchFamily="18" charset="0"/>
              </a:rPr>
              <a:t> and </a:t>
            </a:r>
            <a:r>
              <a:rPr lang="hr-HR" sz="2800" b="1" dirty="0" err="1">
                <a:solidFill>
                  <a:srgbClr val="C00000"/>
                </a:solidFill>
                <a:latin typeface="High Tower Text" panose="02040502050506030303" pitchFamily="18" charset="0"/>
              </a:rPr>
              <a:t>tricks</a:t>
            </a:r>
            <a:r>
              <a:rPr lang="hr-HR" sz="2800" b="1" dirty="0">
                <a:solidFill>
                  <a:srgbClr val="C00000"/>
                </a:solidFill>
                <a:latin typeface="High Tower Text" panose="02040502050506030303" pitchFamily="18" charset="0"/>
              </a:rPr>
              <a:t>:</a:t>
            </a:r>
          </a:p>
          <a:p>
            <a:pPr lvl="0">
              <a:defRPr/>
            </a:pPr>
            <a:endParaRPr lang="hr-HR" sz="2800" dirty="0">
              <a:solidFill>
                <a:schemeClr val="tx1"/>
              </a:solidFill>
              <a:latin typeface="High Tower Text" panose="02040502050506030303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  <a:defRPr/>
            </a:pPr>
            <a:r>
              <a:rPr lang="hr-HR" sz="2800" dirty="0">
                <a:solidFill>
                  <a:schemeClr val="tx1"/>
                </a:solidFill>
                <a:latin typeface="High Tower Text" panose="02040502050506030303" pitchFamily="18" charset="0"/>
              </a:rPr>
              <a:t>Odvjetnik(ci) na </a:t>
            </a:r>
            <a:r>
              <a:rPr lang="hr-HR" sz="2800" dirty="0" err="1">
                <a:solidFill>
                  <a:schemeClr val="tx1"/>
                </a:solidFill>
                <a:latin typeface="High Tower Text" panose="02040502050506030303" pitchFamily="18" charset="0"/>
              </a:rPr>
              <a:t>standbyu</a:t>
            </a:r>
            <a:endParaRPr lang="hr-HR" sz="2800" dirty="0">
              <a:solidFill>
                <a:schemeClr val="tx1"/>
              </a:solidFill>
              <a:latin typeface="High Tower Text" panose="02040502050506030303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  <a:defRPr/>
            </a:pPr>
            <a:r>
              <a:rPr lang="hr-HR" sz="2800" dirty="0">
                <a:solidFill>
                  <a:schemeClr val="tx1"/>
                </a:solidFill>
                <a:latin typeface="High Tower Text" panose="02040502050506030303" pitchFamily="18" charset="0"/>
              </a:rPr>
              <a:t>SMS</a:t>
            </a:r>
          </a:p>
          <a:p>
            <a:pPr marL="457200" lvl="0" indent="-457200">
              <a:buFont typeface="Wingdings" panose="05000000000000000000" pitchFamily="2" charset="2"/>
              <a:buChar char="ü"/>
              <a:defRPr/>
            </a:pPr>
            <a:r>
              <a:rPr lang="hr-HR" sz="2800" dirty="0">
                <a:solidFill>
                  <a:schemeClr val="tx1"/>
                </a:solidFill>
                <a:latin typeface="High Tower Text" panose="02040502050506030303" pitchFamily="18" charset="0"/>
              </a:rPr>
              <a:t>Waiting time </a:t>
            </a:r>
          </a:p>
          <a:p>
            <a:pPr marL="457200" lvl="0" indent="-457200">
              <a:buFont typeface="Wingdings" panose="05000000000000000000" pitchFamily="2" charset="2"/>
              <a:buChar char="ü"/>
              <a:defRPr/>
            </a:pPr>
            <a:r>
              <a:rPr lang="hr-HR" sz="2800" dirty="0" err="1">
                <a:solidFill>
                  <a:schemeClr val="tx1"/>
                </a:solidFill>
                <a:latin typeface="High Tower Text" panose="02040502050506030303" pitchFamily="18" charset="0"/>
              </a:rPr>
              <a:t>Manpower</a:t>
            </a:r>
            <a:r>
              <a:rPr lang="hr-HR" sz="2800" dirty="0">
                <a:solidFill>
                  <a:schemeClr val="tx1"/>
                </a:solidFill>
                <a:latin typeface="High Tower Text" panose="02040502050506030303" pitchFamily="18" charset="0"/>
              </a:rPr>
              <a:t> / sjene</a:t>
            </a:r>
          </a:p>
        </p:txBody>
      </p:sp>
    </p:spTree>
    <p:extLst>
      <p:ext uri="{BB962C8B-B14F-4D97-AF65-F5344CB8AC3E}">
        <p14:creationId xmlns:p14="http://schemas.microsoft.com/office/powerpoint/2010/main" val="25635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4BFB7-3C56-4DB1-EE11-4FB74B2ED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BF9AEEE3-8D3D-CF3E-F236-D6A0F5E29B42}"/>
              </a:ext>
            </a:extLst>
          </p:cNvPr>
          <p:cNvSpPr/>
          <p:nvPr/>
        </p:nvSpPr>
        <p:spPr>
          <a:xfrm>
            <a:off x="3317222" y="2200275"/>
            <a:ext cx="8737708" cy="4457939"/>
          </a:xfrm>
          <a:custGeom>
            <a:avLst/>
            <a:gdLst>
              <a:gd name="csX0" fmla="*/ 0 w 8737708"/>
              <a:gd name="csY0" fmla="*/ 743005 h 4457939"/>
              <a:gd name="csX1" fmla="*/ 743005 w 8737708"/>
              <a:gd name="csY1" fmla="*/ 0 h 4457939"/>
              <a:gd name="csX2" fmla="*/ 1106778 w 8737708"/>
              <a:gd name="csY2" fmla="*/ 0 h 4457939"/>
              <a:gd name="csX3" fmla="*/ 1456285 w 8737708"/>
              <a:gd name="csY3" fmla="*/ 0 h 4457939"/>
              <a:gd name="csX4" fmla="*/ 1456285 w 8737708"/>
              <a:gd name="csY4" fmla="*/ 0 h 4457939"/>
              <a:gd name="csX5" fmla="*/ 1958703 w 8737708"/>
              <a:gd name="csY5" fmla="*/ 0 h 4457939"/>
              <a:gd name="csX6" fmla="*/ 2548499 w 8737708"/>
              <a:gd name="csY6" fmla="*/ 0 h 4457939"/>
              <a:gd name="csX7" fmla="*/ 3094605 w 8737708"/>
              <a:gd name="csY7" fmla="*/ 0 h 4457939"/>
              <a:gd name="csX8" fmla="*/ 3640712 w 8737708"/>
              <a:gd name="csY8" fmla="*/ 0 h 4457939"/>
              <a:gd name="csX9" fmla="*/ 4262711 w 8737708"/>
              <a:gd name="csY9" fmla="*/ 0 h 4457939"/>
              <a:gd name="csX10" fmla="*/ 4754090 w 8737708"/>
              <a:gd name="csY10" fmla="*/ 0 h 4457939"/>
              <a:gd name="csX11" fmla="*/ 5376088 w 8737708"/>
              <a:gd name="csY11" fmla="*/ 0 h 4457939"/>
              <a:gd name="csX12" fmla="*/ 6085167 w 8737708"/>
              <a:gd name="csY12" fmla="*/ 0 h 4457939"/>
              <a:gd name="csX13" fmla="*/ 6794245 w 8737708"/>
              <a:gd name="csY13" fmla="*/ 0 h 4457939"/>
              <a:gd name="csX14" fmla="*/ 7459784 w 8737708"/>
              <a:gd name="csY14" fmla="*/ 0 h 4457939"/>
              <a:gd name="csX15" fmla="*/ 7994703 w 8737708"/>
              <a:gd name="csY15" fmla="*/ 0 h 4457939"/>
              <a:gd name="csX16" fmla="*/ 8737708 w 8737708"/>
              <a:gd name="csY16" fmla="*/ 743005 h 4457939"/>
              <a:gd name="csX17" fmla="*/ 8737708 w 8737708"/>
              <a:gd name="csY17" fmla="*/ 1380733 h 4457939"/>
              <a:gd name="csX18" fmla="*/ 8737708 w 8737708"/>
              <a:gd name="csY18" fmla="*/ 2037035 h 4457939"/>
              <a:gd name="csX19" fmla="*/ 8737708 w 8737708"/>
              <a:gd name="csY19" fmla="*/ 2600464 h 4457939"/>
              <a:gd name="csX20" fmla="*/ 8737708 w 8737708"/>
              <a:gd name="csY20" fmla="*/ 2600464 h 4457939"/>
              <a:gd name="csX21" fmla="*/ 8737708 w 8737708"/>
              <a:gd name="csY21" fmla="*/ 3124272 h 4457939"/>
              <a:gd name="csX22" fmla="*/ 8737708 w 8737708"/>
              <a:gd name="csY22" fmla="*/ 3714949 h 4457939"/>
              <a:gd name="csX23" fmla="*/ 8737708 w 8737708"/>
              <a:gd name="csY23" fmla="*/ 3714934 h 4457939"/>
              <a:gd name="csX24" fmla="*/ 7994703 w 8737708"/>
              <a:gd name="csY24" fmla="*/ 4457939 h 4457939"/>
              <a:gd name="csX25" fmla="*/ 7503324 w 8737708"/>
              <a:gd name="csY25" fmla="*/ 4457939 h 4457939"/>
              <a:gd name="csX26" fmla="*/ 6837785 w 8737708"/>
              <a:gd name="csY26" fmla="*/ 4457939 h 4457939"/>
              <a:gd name="csX27" fmla="*/ 6346406 w 8737708"/>
              <a:gd name="csY27" fmla="*/ 4457939 h 4457939"/>
              <a:gd name="csX28" fmla="*/ 5637328 w 8737708"/>
              <a:gd name="csY28" fmla="*/ 4457939 h 4457939"/>
              <a:gd name="csX29" fmla="*/ 5058869 w 8737708"/>
              <a:gd name="csY29" fmla="*/ 4457939 h 4457939"/>
              <a:gd name="csX30" fmla="*/ 4436870 w 8737708"/>
              <a:gd name="csY30" fmla="*/ 4457939 h 4457939"/>
              <a:gd name="csX31" fmla="*/ 3640712 w 8737708"/>
              <a:gd name="csY31" fmla="*/ 4457939 h 4457939"/>
              <a:gd name="csX32" fmla="*/ 3072761 w 8737708"/>
              <a:gd name="csY32" fmla="*/ 4457939 h 4457939"/>
              <a:gd name="csX33" fmla="*/ 2592187 w 8737708"/>
              <a:gd name="csY33" fmla="*/ 4457939 h 4457939"/>
              <a:gd name="csX34" fmla="*/ 2046080 w 8737708"/>
              <a:gd name="csY34" fmla="*/ 4457939 h 4457939"/>
              <a:gd name="csX35" fmla="*/ 1456285 w 8737708"/>
              <a:gd name="csY35" fmla="*/ 4457939 h 4457939"/>
              <a:gd name="csX36" fmla="*/ 1456285 w 8737708"/>
              <a:gd name="csY36" fmla="*/ 4457939 h 4457939"/>
              <a:gd name="csX37" fmla="*/ 1092512 w 8737708"/>
              <a:gd name="csY37" fmla="*/ 4457939 h 4457939"/>
              <a:gd name="csX38" fmla="*/ 743005 w 8737708"/>
              <a:gd name="csY38" fmla="*/ 4457939 h 4457939"/>
              <a:gd name="csX39" fmla="*/ 0 w 8737708"/>
              <a:gd name="csY39" fmla="*/ 3714934 h 4457939"/>
              <a:gd name="csX40" fmla="*/ 0 w 8737708"/>
              <a:gd name="csY40" fmla="*/ 3714949 h 4457939"/>
              <a:gd name="csX41" fmla="*/ -81449 w 8737708"/>
              <a:gd name="csY41" fmla="*/ 3212599 h 4457939"/>
              <a:gd name="csX42" fmla="*/ -155780 w 8737708"/>
              <a:gd name="csY42" fmla="*/ 2754144 h 4457939"/>
              <a:gd name="csX43" fmla="*/ -237229 w 8737708"/>
              <a:gd name="csY43" fmla="*/ 2251794 h 4457939"/>
              <a:gd name="csX44" fmla="*/ 0 w 8737708"/>
              <a:gd name="csY44" fmla="*/ 2600464 h 4457939"/>
              <a:gd name="csX45" fmla="*/ 0 w 8737708"/>
              <a:gd name="csY45" fmla="*/ 1944162 h 4457939"/>
              <a:gd name="csX46" fmla="*/ 0 w 8737708"/>
              <a:gd name="csY46" fmla="*/ 1380733 h 4457939"/>
              <a:gd name="csX47" fmla="*/ 0 w 8737708"/>
              <a:gd name="csY47" fmla="*/ 743005 h 4457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</a:cxnLst>
            <a:rect l="l" t="t" r="r" b="b"/>
            <a:pathLst>
              <a:path w="8737708" h="4457939" fill="none" extrusionOk="0">
                <a:moveTo>
                  <a:pt x="0" y="743005"/>
                </a:moveTo>
                <a:cubicBezTo>
                  <a:pt x="7919" y="320327"/>
                  <a:pt x="352920" y="-15947"/>
                  <a:pt x="743005" y="0"/>
                </a:cubicBezTo>
                <a:cubicBezTo>
                  <a:pt x="826997" y="9673"/>
                  <a:pt x="1009716" y="910"/>
                  <a:pt x="1106778" y="0"/>
                </a:cubicBezTo>
                <a:cubicBezTo>
                  <a:pt x="1203840" y="-910"/>
                  <a:pt x="1328694" y="9415"/>
                  <a:pt x="1456285" y="0"/>
                </a:cubicBezTo>
                <a:lnTo>
                  <a:pt x="1456285" y="0"/>
                </a:lnTo>
                <a:cubicBezTo>
                  <a:pt x="1678856" y="4698"/>
                  <a:pt x="1801325" y="2195"/>
                  <a:pt x="1958703" y="0"/>
                </a:cubicBezTo>
                <a:cubicBezTo>
                  <a:pt x="2116081" y="-2195"/>
                  <a:pt x="2427171" y="-11856"/>
                  <a:pt x="2548499" y="0"/>
                </a:cubicBezTo>
                <a:cubicBezTo>
                  <a:pt x="2669827" y="11856"/>
                  <a:pt x="2906152" y="-13737"/>
                  <a:pt x="3094605" y="0"/>
                </a:cubicBezTo>
                <a:cubicBezTo>
                  <a:pt x="3283058" y="13737"/>
                  <a:pt x="3474663" y="-14674"/>
                  <a:pt x="3640712" y="0"/>
                </a:cubicBezTo>
                <a:cubicBezTo>
                  <a:pt x="3826049" y="-4344"/>
                  <a:pt x="4025184" y="-13158"/>
                  <a:pt x="4262711" y="0"/>
                </a:cubicBezTo>
                <a:cubicBezTo>
                  <a:pt x="4500238" y="13158"/>
                  <a:pt x="4638558" y="14125"/>
                  <a:pt x="4754090" y="0"/>
                </a:cubicBezTo>
                <a:cubicBezTo>
                  <a:pt x="4869622" y="-14125"/>
                  <a:pt x="5177053" y="-2172"/>
                  <a:pt x="5376088" y="0"/>
                </a:cubicBezTo>
                <a:cubicBezTo>
                  <a:pt x="5575123" y="2172"/>
                  <a:pt x="5928350" y="32345"/>
                  <a:pt x="6085167" y="0"/>
                </a:cubicBezTo>
                <a:cubicBezTo>
                  <a:pt x="6241984" y="-32345"/>
                  <a:pt x="6526929" y="-11875"/>
                  <a:pt x="6794245" y="0"/>
                </a:cubicBezTo>
                <a:cubicBezTo>
                  <a:pt x="7061561" y="11875"/>
                  <a:pt x="7324322" y="-17792"/>
                  <a:pt x="7459784" y="0"/>
                </a:cubicBezTo>
                <a:cubicBezTo>
                  <a:pt x="7595246" y="17792"/>
                  <a:pt x="7810513" y="-25490"/>
                  <a:pt x="7994703" y="0"/>
                </a:cubicBezTo>
                <a:cubicBezTo>
                  <a:pt x="8369704" y="11905"/>
                  <a:pt x="8725566" y="330088"/>
                  <a:pt x="8737708" y="743005"/>
                </a:cubicBezTo>
                <a:cubicBezTo>
                  <a:pt x="8766655" y="886481"/>
                  <a:pt x="8745103" y="1152893"/>
                  <a:pt x="8737708" y="1380733"/>
                </a:cubicBezTo>
                <a:cubicBezTo>
                  <a:pt x="8730313" y="1608573"/>
                  <a:pt x="8716888" y="1711222"/>
                  <a:pt x="8737708" y="2037035"/>
                </a:cubicBezTo>
                <a:cubicBezTo>
                  <a:pt x="8758528" y="2362848"/>
                  <a:pt x="8738476" y="2355067"/>
                  <a:pt x="8737708" y="2600464"/>
                </a:cubicBezTo>
                <a:lnTo>
                  <a:pt x="8737708" y="2600464"/>
                </a:lnTo>
                <a:cubicBezTo>
                  <a:pt x="8730821" y="2842244"/>
                  <a:pt x="8760789" y="2971106"/>
                  <a:pt x="8737708" y="3124272"/>
                </a:cubicBezTo>
                <a:cubicBezTo>
                  <a:pt x="8714627" y="3277438"/>
                  <a:pt x="8742037" y="3514930"/>
                  <a:pt x="8737708" y="3714949"/>
                </a:cubicBezTo>
                <a:cubicBezTo>
                  <a:pt x="8737708" y="3714943"/>
                  <a:pt x="8737708" y="3714941"/>
                  <a:pt x="8737708" y="3714934"/>
                </a:cubicBezTo>
                <a:cubicBezTo>
                  <a:pt x="8758989" y="4070792"/>
                  <a:pt x="8373639" y="4442315"/>
                  <a:pt x="7994703" y="4457939"/>
                </a:cubicBezTo>
                <a:cubicBezTo>
                  <a:pt x="7843060" y="4459567"/>
                  <a:pt x="7726675" y="4465893"/>
                  <a:pt x="7503324" y="4457939"/>
                </a:cubicBezTo>
                <a:cubicBezTo>
                  <a:pt x="7279973" y="4449985"/>
                  <a:pt x="7063466" y="4436023"/>
                  <a:pt x="6837785" y="4457939"/>
                </a:cubicBezTo>
                <a:cubicBezTo>
                  <a:pt x="6612104" y="4479855"/>
                  <a:pt x="6455963" y="4449292"/>
                  <a:pt x="6346406" y="4457939"/>
                </a:cubicBezTo>
                <a:cubicBezTo>
                  <a:pt x="6236849" y="4466586"/>
                  <a:pt x="5963602" y="4447979"/>
                  <a:pt x="5637328" y="4457939"/>
                </a:cubicBezTo>
                <a:cubicBezTo>
                  <a:pt x="5311054" y="4467899"/>
                  <a:pt x="5343366" y="4477690"/>
                  <a:pt x="5058869" y="4457939"/>
                </a:cubicBezTo>
                <a:cubicBezTo>
                  <a:pt x="4774372" y="4438188"/>
                  <a:pt x="4645765" y="4461210"/>
                  <a:pt x="4436870" y="4457939"/>
                </a:cubicBezTo>
                <a:cubicBezTo>
                  <a:pt x="4227975" y="4454668"/>
                  <a:pt x="4029093" y="4456613"/>
                  <a:pt x="3640712" y="4457939"/>
                </a:cubicBezTo>
                <a:cubicBezTo>
                  <a:pt x="3431697" y="4468095"/>
                  <a:pt x="3233895" y="4454763"/>
                  <a:pt x="3072761" y="4457939"/>
                </a:cubicBezTo>
                <a:cubicBezTo>
                  <a:pt x="2911627" y="4461115"/>
                  <a:pt x="2768855" y="4437405"/>
                  <a:pt x="2592187" y="4457939"/>
                </a:cubicBezTo>
                <a:cubicBezTo>
                  <a:pt x="2415519" y="4478473"/>
                  <a:pt x="2234947" y="4450619"/>
                  <a:pt x="2046080" y="4457939"/>
                </a:cubicBezTo>
                <a:cubicBezTo>
                  <a:pt x="1857213" y="4465259"/>
                  <a:pt x="1742224" y="4468532"/>
                  <a:pt x="1456285" y="4457939"/>
                </a:cubicBezTo>
                <a:lnTo>
                  <a:pt x="1456285" y="4457939"/>
                </a:lnTo>
                <a:cubicBezTo>
                  <a:pt x="1382340" y="4464982"/>
                  <a:pt x="1244051" y="4440355"/>
                  <a:pt x="1092512" y="4457939"/>
                </a:cubicBezTo>
                <a:cubicBezTo>
                  <a:pt x="940973" y="4475523"/>
                  <a:pt x="860937" y="4456187"/>
                  <a:pt x="743005" y="4457939"/>
                </a:cubicBezTo>
                <a:cubicBezTo>
                  <a:pt x="405352" y="4489466"/>
                  <a:pt x="78771" y="4176146"/>
                  <a:pt x="0" y="3714934"/>
                </a:cubicBezTo>
                <a:cubicBezTo>
                  <a:pt x="0" y="3714938"/>
                  <a:pt x="1" y="3714944"/>
                  <a:pt x="0" y="3714949"/>
                </a:cubicBezTo>
                <a:cubicBezTo>
                  <a:pt x="-26783" y="3547879"/>
                  <a:pt x="-77030" y="3386703"/>
                  <a:pt x="-81449" y="3212599"/>
                </a:cubicBezTo>
                <a:cubicBezTo>
                  <a:pt x="-85868" y="3038495"/>
                  <a:pt x="-125570" y="2877191"/>
                  <a:pt x="-155780" y="2754144"/>
                </a:cubicBezTo>
                <a:cubicBezTo>
                  <a:pt x="-185990" y="2631098"/>
                  <a:pt x="-212907" y="2354218"/>
                  <a:pt x="-237229" y="2251794"/>
                </a:cubicBezTo>
                <a:cubicBezTo>
                  <a:pt x="-186150" y="2362447"/>
                  <a:pt x="-106153" y="2435286"/>
                  <a:pt x="0" y="2600464"/>
                </a:cubicBezTo>
                <a:cubicBezTo>
                  <a:pt x="-29843" y="2284763"/>
                  <a:pt x="1257" y="2185747"/>
                  <a:pt x="0" y="1944162"/>
                </a:cubicBezTo>
                <a:cubicBezTo>
                  <a:pt x="-1257" y="1702577"/>
                  <a:pt x="-15940" y="1625922"/>
                  <a:pt x="0" y="1380733"/>
                </a:cubicBezTo>
                <a:cubicBezTo>
                  <a:pt x="15940" y="1135544"/>
                  <a:pt x="25296" y="1053761"/>
                  <a:pt x="0" y="743005"/>
                </a:cubicBezTo>
                <a:close/>
              </a:path>
              <a:path w="8737708" h="4457939" stroke="0" extrusionOk="0">
                <a:moveTo>
                  <a:pt x="0" y="743005"/>
                </a:moveTo>
                <a:cubicBezTo>
                  <a:pt x="-62315" y="294218"/>
                  <a:pt x="301394" y="11733"/>
                  <a:pt x="743005" y="0"/>
                </a:cubicBezTo>
                <a:cubicBezTo>
                  <a:pt x="883471" y="399"/>
                  <a:pt x="993062" y="2024"/>
                  <a:pt x="1113911" y="0"/>
                </a:cubicBezTo>
                <a:cubicBezTo>
                  <a:pt x="1234760" y="-2024"/>
                  <a:pt x="1368833" y="59"/>
                  <a:pt x="1456285" y="0"/>
                </a:cubicBezTo>
                <a:lnTo>
                  <a:pt x="1456285" y="0"/>
                </a:lnTo>
                <a:cubicBezTo>
                  <a:pt x="1695734" y="3531"/>
                  <a:pt x="1762928" y="-12836"/>
                  <a:pt x="1958703" y="0"/>
                </a:cubicBezTo>
                <a:cubicBezTo>
                  <a:pt x="2154478" y="12836"/>
                  <a:pt x="2373091" y="14276"/>
                  <a:pt x="2548499" y="0"/>
                </a:cubicBezTo>
                <a:cubicBezTo>
                  <a:pt x="2723907" y="-14276"/>
                  <a:pt x="2933634" y="23091"/>
                  <a:pt x="3050917" y="0"/>
                </a:cubicBezTo>
                <a:cubicBezTo>
                  <a:pt x="3168200" y="-23091"/>
                  <a:pt x="3504473" y="-26303"/>
                  <a:pt x="3640712" y="0"/>
                </a:cubicBezTo>
                <a:cubicBezTo>
                  <a:pt x="3838528" y="-28868"/>
                  <a:pt x="4073149" y="-32327"/>
                  <a:pt x="4349791" y="0"/>
                </a:cubicBezTo>
                <a:cubicBezTo>
                  <a:pt x="4626433" y="32327"/>
                  <a:pt x="4748818" y="-14228"/>
                  <a:pt x="4884709" y="0"/>
                </a:cubicBezTo>
                <a:cubicBezTo>
                  <a:pt x="5020600" y="14228"/>
                  <a:pt x="5199646" y="19524"/>
                  <a:pt x="5506708" y="0"/>
                </a:cubicBezTo>
                <a:cubicBezTo>
                  <a:pt x="5813770" y="-19524"/>
                  <a:pt x="5871579" y="-13073"/>
                  <a:pt x="6172247" y="0"/>
                </a:cubicBezTo>
                <a:cubicBezTo>
                  <a:pt x="6472915" y="13073"/>
                  <a:pt x="6475004" y="13942"/>
                  <a:pt x="6663626" y="0"/>
                </a:cubicBezTo>
                <a:cubicBezTo>
                  <a:pt x="6852248" y="-13942"/>
                  <a:pt x="7108377" y="-13478"/>
                  <a:pt x="7285624" y="0"/>
                </a:cubicBezTo>
                <a:cubicBezTo>
                  <a:pt x="7462871" y="13478"/>
                  <a:pt x="7749477" y="-16952"/>
                  <a:pt x="7994703" y="0"/>
                </a:cubicBezTo>
                <a:cubicBezTo>
                  <a:pt x="8401557" y="-8717"/>
                  <a:pt x="8710340" y="306870"/>
                  <a:pt x="8737708" y="743005"/>
                </a:cubicBezTo>
                <a:cubicBezTo>
                  <a:pt x="8754522" y="1030056"/>
                  <a:pt x="8728987" y="1186762"/>
                  <a:pt x="8737708" y="1362158"/>
                </a:cubicBezTo>
                <a:cubicBezTo>
                  <a:pt x="8746429" y="1537554"/>
                  <a:pt x="8731096" y="1728096"/>
                  <a:pt x="8737708" y="1999886"/>
                </a:cubicBezTo>
                <a:cubicBezTo>
                  <a:pt x="8744320" y="2271676"/>
                  <a:pt x="8753564" y="2472876"/>
                  <a:pt x="8737708" y="2600464"/>
                </a:cubicBezTo>
                <a:lnTo>
                  <a:pt x="8737708" y="2600464"/>
                </a:lnTo>
                <a:cubicBezTo>
                  <a:pt x="8744658" y="2855110"/>
                  <a:pt x="8712280" y="2886381"/>
                  <a:pt x="8737708" y="3135417"/>
                </a:cubicBezTo>
                <a:cubicBezTo>
                  <a:pt x="8763136" y="3384453"/>
                  <a:pt x="8727657" y="3596803"/>
                  <a:pt x="8737708" y="3714949"/>
                </a:cubicBezTo>
                <a:cubicBezTo>
                  <a:pt x="8737707" y="3714942"/>
                  <a:pt x="8737708" y="3714941"/>
                  <a:pt x="8737708" y="3714934"/>
                </a:cubicBezTo>
                <a:cubicBezTo>
                  <a:pt x="8785223" y="4135192"/>
                  <a:pt x="8369269" y="4502538"/>
                  <a:pt x="7994703" y="4457939"/>
                </a:cubicBezTo>
                <a:cubicBezTo>
                  <a:pt x="7856418" y="4470258"/>
                  <a:pt x="7623981" y="4438442"/>
                  <a:pt x="7503324" y="4457939"/>
                </a:cubicBezTo>
                <a:cubicBezTo>
                  <a:pt x="7382667" y="4477436"/>
                  <a:pt x="7019659" y="4475910"/>
                  <a:pt x="6837785" y="4457939"/>
                </a:cubicBezTo>
                <a:cubicBezTo>
                  <a:pt x="6655911" y="4439968"/>
                  <a:pt x="6550948" y="4440140"/>
                  <a:pt x="6302866" y="4457939"/>
                </a:cubicBezTo>
                <a:cubicBezTo>
                  <a:pt x="6054784" y="4475738"/>
                  <a:pt x="5795575" y="4478287"/>
                  <a:pt x="5593788" y="4457939"/>
                </a:cubicBezTo>
                <a:cubicBezTo>
                  <a:pt x="5392001" y="4437591"/>
                  <a:pt x="5180546" y="4444568"/>
                  <a:pt x="5015329" y="4457939"/>
                </a:cubicBezTo>
                <a:cubicBezTo>
                  <a:pt x="4850112" y="4471310"/>
                  <a:pt x="4736915" y="4465073"/>
                  <a:pt x="4523950" y="4457939"/>
                </a:cubicBezTo>
                <a:cubicBezTo>
                  <a:pt x="4310985" y="4450805"/>
                  <a:pt x="3961224" y="4423684"/>
                  <a:pt x="3640712" y="4457939"/>
                </a:cubicBezTo>
                <a:cubicBezTo>
                  <a:pt x="3523429" y="4458004"/>
                  <a:pt x="3274998" y="4482150"/>
                  <a:pt x="3138294" y="4457939"/>
                </a:cubicBezTo>
                <a:cubicBezTo>
                  <a:pt x="3001590" y="4433728"/>
                  <a:pt x="2838916" y="4464998"/>
                  <a:pt x="2592187" y="4457939"/>
                </a:cubicBezTo>
                <a:cubicBezTo>
                  <a:pt x="2345458" y="4450880"/>
                  <a:pt x="2238658" y="4433091"/>
                  <a:pt x="2002392" y="4457939"/>
                </a:cubicBezTo>
                <a:cubicBezTo>
                  <a:pt x="1766126" y="4482787"/>
                  <a:pt x="1684116" y="4444632"/>
                  <a:pt x="1456285" y="4457939"/>
                </a:cubicBezTo>
                <a:lnTo>
                  <a:pt x="1456285" y="4457939"/>
                </a:lnTo>
                <a:cubicBezTo>
                  <a:pt x="1345032" y="4471028"/>
                  <a:pt x="1174537" y="4443963"/>
                  <a:pt x="1092512" y="4457939"/>
                </a:cubicBezTo>
                <a:cubicBezTo>
                  <a:pt x="1010487" y="4471915"/>
                  <a:pt x="834779" y="4455660"/>
                  <a:pt x="743005" y="4457939"/>
                </a:cubicBezTo>
                <a:cubicBezTo>
                  <a:pt x="361549" y="4528562"/>
                  <a:pt x="32602" y="4157536"/>
                  <a:pt x="0" y="3714934"/>
                </a:cubicBezTo>
                <a:cubicBezTo>
                  <a:pt x="0" y="3714942"/>
                  <a:pt x="1" y="3714945"/>
                  <a:pt x="0" y="3714949"/>
                </a:cubicBezTo>
                <a:cubicBezTo>
                  <a:pt x="-30363" y="3505102"/>
                  <a:pt x="-42487" y="3361669"/>
                  <a:pt x="-83821" y="3197968"/>
                </a:cubicBezTo>
                <a:cubicBezTo>
                  <a:pt x="-125155" y="3034267"/>
                  <a:pt x="-141492" y="2837231"/>
                  <a:pt x="-162897" y="2710249"/>
                </a:cubicBezTo>
                <a:cubicBezTo>
                  <a:pt x="-184302" y="2583267"/>
                  <a:pt x="-199710" y="2351294"/>
                  <a:pt x="-237229" y="2251794"/>
                </a:cubicBezTo>
                <a:cubicBezTo>
                  <a:pt x="-194097" y="2346869"/>
                  <a:pt x="-70312" y="2507052"/>
                  <a:pt x="0" y="2600464"/>
                </a:cubicBezTo>
                <a:cubicBezTo>
                  <a:pt x="29678" y="2381881"/>
                  <a:pt x="-26628" y="2266273"/>
                  <a:pt x="0" y="1999886"/>
                </a:cubicBezTo>
                <a:cubicBezTo>
                  <a:pt x="26628" y="1733499"/>
                  <a:pt x="17863" y="1515934"/>
                  <a:pt x="0" y="1380733"/>
                </a:cubicBezTo>
                <a:cubicBezTo>
                  <a:pt x="-17863" y="1245532"/>
                  <a:pt x="-705" y="1031904"/>
                  <a:pt x="0" y="743005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>
                      <a:gd name="adj1" fmla="val -52715"/>
                      <a:gd name="adj2" fmla="val 512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rmAutofit fontScale="77500" lnSpcReduction="20000"/>
          </a:bodyPr>
          <a:lstStyle/>
          <a:p>
            <a:pPr lvl="0">
              <a:defRPr/>
            </a:pPr>
            <a:r>
              <a:rPr lang="hr-HR" sz="2800" b="1" dirty="0">
                <a:solidFill>
                  <a:srgbClr val="C00000"/>
                </a:solidFill>
                <a:latin typeface="High Tower Text" panose="02040502050506030303" pitchFamily="18" charset="0"/>
              </a:rPr>
              <a:t>Susret Pravnika i AZTN-a</a:t>
            </a:r>
          </a:p>
          <a:p>
            <a:pPr lvl="0">
              <a:defRPr/>
            </a:pPr>
            <a:endParaRPr lang="hr-HR" sz="2800" b="1" dirty="0">
              <a:solidFill>
                <a:schemeClr val="tx1"/>
              </a:solidFill>
              <a:latin typeface="High Tower Text" panose="02040502050506030303" pitchFamily="18" charset="0"/>
            </a:endParaRP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hr-HR" sz="2800" dirty="0">
                <a:solidFill>
                  <a:schemeClr val="tx1"/>
                </a:solidFill>
                <a:latin typeface="High Tower Text" panose="02040502050506030303" pitchFamily="18" charset="0"/>
              </a:rPr>
              <a:t>Službene iskaznice /nalog VUS-a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hr-HR" sz="2800" dirty="0">
                <a:solidFill>
                  <a:schemeClr val="tx1"/>
                </a:solidFill>
                <a:latin typeface="High Tower Text" panose="02040502050506030303" pitchFamily="18" charset="0"/>
              </a:rPr>
              <a:t>Policija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hr-HR" sz="2800" dirty="0">
                <a:solidFill>
                  <a:schemeClr val="tx1"/>
                </a:solidFill>
                <a:latin typeface="High Tower Text" panose="02040502050506030303" pitchFamily="18" charset="0"/>
              </a:rPr>
              <a:t>Molba da se pričeka Odvjetnika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hr-HR" sz="2800" dirty="0">
                <a:solidFill>
                  <a:schemeClr val="tx1"/>
                </a:solidFill>
                <a:latin typeface="High Tower Text" panose="02040502050506030303" pitchFamily="18" charset="0"/>
              </a:rPr>
              <a:t>Kontaktiranje relevantnog odjela nad kojim se </a:t>
            </a:r>
            <a:r>
              <a:rPr lang="hr-HR" sz="2800" dirty="0" err="1">
                <a:solidFill>
                  <a:schemeClr val="tx1"/>
                </a:solidFill>
                <a:latin typeface="High Tower Text" panose="02040502050506030303" pitchFamily="18" charset="0"/>
              </a:rPr>
              <a:t>dawn</a:t>
            </a:r>
            <a:r>
              <a:rPr lang="hr-HR" sz="2800" dirty="0">
                <a:solidFill>
                  <a:schemeClr val="tx1"/>
                </a:solidFill>
                <a:latin typeface="High Tower Text" panose="02040502050506030303" pitchFamily="18" charset="0"/>
              </a:rPr>
              <a:t> </a:t>
            </a:r>
            <a:r>
              <a:rPr lang="hr-HR" sz="2800" dirty="0" err="1">
                <a:solidFill>
                  <a:schemeClr val="tx1"/>
                </a:solidFill>
                <a:latin typeface="High Tower Text" panose="02040502050506030303" pitchFamily="18" charset="0"/>
              </a:rPr>
              <a:t>raid</a:t>
            </a:r>
            <a:r>
              <a:rPr lang="hr-HR" sz="2800" dirty="0">
                <a:solidFill>
                  <a:schemeClr val="tx1"/>
                </a:solidFill>
                <a:latin typeface="High Tower Text" panose="02040502050506030303" pitchFamily="18" charset="0"/>
              </a:rPr>
              <a:t> provodi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hr-HR" sz="2800" dirty="0">
                <a:solidFill>
                  <a:schemeClr val="tx1"/>
                </a:solidFill>
                <a:latin typeface="High Tower Text" panose="02040502050506030303" pitchFamily="18" charset="0"/>
              </a:rPr>
              <a:t>Kontaktiranje IT službe i </a:t>
            </a:r>
            <a:r>
              <a:rPr lang="hr-HR" sz="2800" dirty="0" err="1">
                <a:solidFill>
                  <a:schemeClr val="tx1"/>
                </a:solidFill>
                <a:latin typeface="High Tower Text" panose="02040502050506030303" pitchFamily="18" charset="0"/>
              </a:rPr>
              <a:t>Securitya</a:t>
            </a:r>
            <a:endParaRPr lang="hr-HR" sz="2800" dirty="0">
              <a:solidFill>
                <a:schemeClr val="tx1"/>
              </a:solidFill>
              <a:latin typeface="High Tower Text" panose="02040502050506030303" pitchFamily="18" charset="0"/>
            </a:endParaRPr>
          </a:p>
          <a:p>
            <a:pPr lvl="0">
              <a:defRPr/>
            </a:pPr>
            <a:endParaRPr lang="hr-HR" sz="2800" b="1" dirty="0">
              <a:solidFill>
                <a:srgbClr val="C00000"/>
              </a:solidFill>
              <a:latin typeface="High Tower Text" panose="02040502050506030303" pitchFamily="18" charset="0"/>
            </a:endParaRPr>
          </a:p>
          <a:p>
            <a:pPr lvl="0">
              <a:defRPr/>
            </a:pPr>
            <a:r>
              <a:rPr lang="hr-HR" sz="2800" b="1" dirty="0" err="1">
                <a:solidFill>
                  <a:srgbClr val="C00000"/>
                </a:solidFill>
                <a:latin typeface="High Tower Text" panose="02040502050506030303" pitchFamily="18" charset="0"/>
              </a:rPr>
              <a:t>Tips</a:t>
            </a:r>
            <a:r>
              <a:rPr lang="hr-HR" sz="2800" b="1" dirty="0">
                <a:solidFill>
                  <a:srgbClr val="C00000"/>
                </a:solidFill>
                <a:latin typeface="High Tower Text" panose="02040502050506030303" pitchFamily="18" charset="0"/>
              </a:rPr>
              <a:t> and </a:t>
            </a:r>
            <a:r>
              <a:rPr lang="hr-HR" sz="2800" b="1" dirty="0" err="1">
                <a:solidFill>
                  <a:srgbClr val="C00000"/>
                </a:solidFill>
                <a:latin typeface="High Tower Text" panose="02040502050506030303" pitchFamily="18" charset="0"/>
              </a:rPr>
              <a:t>tricks</a:t>
            </a:r>
            <a:r>
              <a:rPr lang="hr-HR" sz="2800" b="1" dirty="0">
                <a:solidFill>
                  <a:srgbClr val="C00000"/>
                </a:solidFill>
                <a:latin typeface="High Tower Text" panose="02040502050506030303" pitchFamily="18" charset="0"/>
              </a:rPr>
              <a:t>:</a:t>
            </a:r>
          </a:p>
          <a:p>
            <a:pPr lvl="0">
              <a:defRPr/>
            </a:pPr>
            <a:endParaRPr lang="hr-HR" sz="2800" dirty="0">
              <a:solidFill>
                <a:schemeClr val="tx1"/>
              </a:solidFill>
              <a:latin typeface="High Tower Text" panose="0204050205050603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hr-HR" sz="2800" dirty="0">
                <a:solidFill>
                  <a:schemeClr val="tx1"/>
                </a:solidFill>
                <a:latin typeface="High Tower Text" panose="02040502050506030303" pitchFamily="18" charset="0"/>
              </a:rPr>
              <a:t>Ako Odvjetnik ne stigne na vrijeme budite s njim u telefonskom kontaktu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hr-HR" sz="2800" dirty="0">
                <a:solidFill>
                  <a:schemeClr val="tx1"/>
                </a:solidFill>
                <a:latin typeface="High Tower Text" panose="02040502050506030303" pitchFamily="18" charset="0"/>
              </a:rPr>
              <a:t>E-mail s obavijesti o pretrazi – uz dopuštenje AZTN-a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F4A002-4563-C318-B303-99410E6DB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673" y="33302"/>
            <a:ext cx="1700695" cy="20526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5CCCBC-4BB9-1FCF-4A29-F1FD90538C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900" y="0"/>
            <a:ext cx="1575100" cy="20831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5BB75B-4E28-A45F-5FCF-9F20F1647B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7221" cy="369373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60C5713-1E3E-C3D1-EBC3-DFC0E9C13F30}"/>
              </a:ext>
            </a:extLst>
          </p:cNvPr>
          <p:cNvGrpSpPr/>
          <p:nvPr/>
        </p:nvGrpSpPr>
        <p:grpSpPr>
          <a:xfrm>
            <a:off x="10050719" y="1428312"/>
            <a:ext cx="895298" cy="490533"/>
            <a:chOff x="7484056" y="1271786"/>
            <a:chExt cx="1032480" cy="53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37A4A13-2C5B-4FB5-609A-E4601570134D}"/>
                    </a:ext>
                  </a:extLst>
                </p14:cNvPr>
                <p14:cNvContentPartPr/>
                <p14:nvPr/>
              </p14:nvContentPartPr>
              <p14:xfrm>
                <a:off x="7484056" y="1271786"/>
                <a:ext cx="660960" cy="536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1D8547B-8FDE-C986-0587-3F94241AC70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421056" y="1209146"/>
                  <a:ext cx="786600" cy="66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6F32FEE-7BD4-2050-0972-14523A33639C}"/>
                    </a:ext>
                  </a:extLst>
                </p14:cNvPr>
                <p14:cNvContentPartPr/>
                <p14:nvPr/>
              </p14:nvContentPartPr>
              <p14:xfrm>
                <a:off x="7503856" y="1287266"/>
                <a:ext cx="1012680" cy="511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07BEEC6-5D3B-5642-DB13-E98CDDA8C51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440856" y="1224626"/>
                  <a:ext cx="1138320" cy="63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25A93E9-F155-5878-C6C1-847C59F8D513}"/>
                  </a:ext>
                </a:extLst>
              </p14:cNvPr>
              <p14:cNvContentPartPr/>
              <p14:nvPr/>
            </p14:nvContentPartPr>
            <p14:xfrm>
              <a:off x="1436369" y="185327"/>
              <a:ext cx="1247400" cy="6595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25A93E9-F155-5878-C6C1-847C59F8D51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73369" y="122327"/>
                <a:ext cx="1373040" cy="78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930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2838A-3A92-C7B6-DD34-6E1C203CB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37A08A-D2D0-6A1D-2696-BB14986ED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819" y="1"/>
            <a:ext cx="3273180" cy="50389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15300C-C32B-8B6F-F12E-F59BB6C831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850" y="389106"/>
            <a:ext cx="3863367" cy="6468894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300C21D6-D2C1-2A43-97DD-53911DF7B775}"/>
              </a:ext>
            </a:extLst>
          </p:cNvPr>
          <p:cNvSpPr/>
          <p:nvPr/>
        </p:nvSpPr>
        <p:spPr>
          <a:xfrm>
            <a:off x="3009236" y="191386"/>
            <a:ext cx="6483091" cy="932564"/>
          </a:xfrm>
          <a:custGeom>
            <a:avLst/>
            <a:gdLst>
              <a:gd name="csX0" fmla="*/ 0 w 6483091"/>
              <a:gd name="csY0" fmla="*/ 155430 h 932564"/>
              <a:gd name="csX1" fmla="*/ 155430 w 6483091"/>
              <a:gd name="csY1" fmla="*/ 0 h 932564"/>
              <a:gd name="csX2" fmla="*/ 599471 w 6483091"/>
              <a:gd name="csY2" fmla="*/ 0 h 932564"/>
              <a:gd name="csX3" fmla="*/ 1080515 w 6483091"/>
              <a:gd name="csY3" fmla="*/ 0 h 932564"/>
              <a:gd name="csX4" fmla="*/ 1080515 w 6483091"/>
              <a:gd name="csY4" fmla="*/ 0 h 932564"/>
              <a:gd name="csX5" fmla="*/ 1572149 w 6483091"/>
              <a:gd name="csY5" fmla="*/ 0 h 932564"/>
              <a:gd name="csX6" fmla="*/ 2144823 w 6483091"/>
              <a:gd name="csY6" fmla="*/ 0 h 932564"/>
              <a:gd name="csX7" fmla="*/ 2701288 w 6483091"/>
              <a:gd name="csY7" fmla="*/ 0 h 932564"/>
              <a:gd name="csX8" fmla="*/ 3196892 w 6483091"/>
              <a:gd name="csY8" fmla="*/ 0 h 932564"/>
              <a:gd name="csX9" fmla="*/ 3765024 w 6483091"/>
              <a:gd name="csY9" fmla="*/ 0 h 932564"/>
              <a:gd name="csX10" fmla="*/ 4405683 w 6483091"/>
              <a:gd name="csY10" fmla="*/ 0 h 932564"/>
              <a:gd name="csX11" fmla="*/ 4937551 w 6483091"/>
              <a:gd name="csY11" fmla="*/ 0 h 932564"/>
              <a:gd name="csX12" fmla="*/ 5541947 w 6483091"/>
              <a:gd name="csY12" fmla="*/ 0 h 932564"/>
              <a:gd name="csX13" fmla="*/ 6327661 w 6483091"/>
              <a:gd name="csY13" fmla="*/ 0 h 932564"/>
              <a:gd name="csX14" fmla="*/ 6483091 w 6483091"/>
              <a:gd name="csY14" fmla="*/ 155430 h 932564"/>
              <a:gd name="csX15" fmla="*/ 6483091 w 6483091"/>
              <a:gd name="csY15" fmla="*/ 543996 h 932564"/>
              <a:gd name="csX16" fmla="*/ 6483091 w 6483091"/>
              <a:gd name="csY16" fmla="*/ 543996 h 932564"/>
              <a:gd name="csX17" fmla="*/ 6483091 w 6483091"/>
              <a:gd name="csY17" fmla="*/ 777137 h 932564"/>
              <a:gd name="csX18" fmla="*/ 6483091 w 6483091"/>
              <a:gd name="csY18" fmla="*/ 777134 h 932564"/>
              <a:gd name="csX19" fmla="*/ 6327661 w 6483091"/>
              <a:gd name="csY19" fmla="*/ 932564 h 932564"/>
              <a:gd name="csX20" fmla="*/ 5687002 w 6483091"/>
              <a:gd name="csY20" fmla="*/ 932564 h 932564"/>
              <a:gd name="csX21" fmla="*/ 5191397 w 6483091"/>
              <a:gd name="csY21" fmla="*/ 932564 h 932564"/>
              <a:gd name="csX22" fmla="*/ 4587002 w 6483091"/>
              <a:gd name="csY22" fmla="*/ 932564 h 932564"/>
              <a:gd name="csX23" fmla="*/ 4018870 w 6483091"/>
              <a:gd name="csY23" fmla="*/ 932564 h 932564"/>
              <a:gd name="csX24" fmla="*/ 3450738 w 6483091"/>
              <a:gd name="csY24" fmla="*/ 932564 h 932564"/>
              <a:gd name="csX25" fmla="*/ 2701288 w 6483091"/>
              <a:gd name="csY25" fmla="*/ 932564 h 932564"/>
              <a:gd name="csX26" fmla="*/ 2177238 w 6483091"/>
              <a:gd name="csY26" fmla="*/ 932564 h 932564"/>
              <a:gd name="csX27" fmla="*/ 1620773 w 6483091"/>
              <a:gd name="csY27" fmla="*/ 932564 h 932564"/>
              <a:gd name="csX28" fmla="*/ 1080515 w 6483091"/>
              <a:gd name="csY28" fmla="*/ 932564 h 932564"/>
              <a:gd name="csX29" fmla="*/ 1080515 w 6483091"/>
              <a:gd name="csY29" fmla="*/ 932564 h 932564"/>
              <a:gd name="csX30" fmla="*/ 645725 w 6483091"/>
              <a:gd name="csY30" fmla="*/ 932564 h 932564"/>
              <a:gd name="csX31" fmla="*/ 155430 w 6483091"/>
              <a:gd name="csY31" fmla="*/ 932564 h 932564"/>
              <a:gd name="csX32" fmla="*/ 0 w 6483091"/>
              <a:gd name="csY32" fmla="*/ 777134 h 932564"/>
              <a:gd name="csX33" fmla="*/ 0 w 6483091"/>
              <a:gd name="csY33" fmla="*/ 777137 h 932564"/>
              <a:gd name="csX34" fmla="*/ -385290 w 6483091"/>
              <a:gd name="csY34" fmla="*/ 763210 h 932564"/>
              <a:gd name="csX35" fmla="*/ 0 w 6483091"/>
              <a:gd name="csY35" fmla="*/ 543996 h 932564"/>
              <a:gd name="csX36" fmla="*/ 0 w 6483091"/>
              <a:gd name="csY36" fmla="*/ 155430 h 93256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</a:cxnLst>
            <a:rect l="l" t="t" r="r" b="b"/>
            <a:pathLst>
              <a:path w="6483091" h="932564" fill="none" extrusionOk="0">
                <a:moveTo>
                  <a:pt x="0" y="155430"/>
                </a:moveTo>
                <a:cubicBezTo>
                  <a:pt x="-2134" y="84368"/>
                  <a:pt x="74136" y="12008"/>
                  <a:pt x="155430" y="0"/>
                </a:cubicBezTo>
                <a:cubicBezTo>
                  <a:pt x="287012" y="15226"/>
                  <a:pt x="427459" y="18863"/>
                  <a:pt x="599471" y="0"/>
                </a:cubicBezTo>
                <a:cubicBezTo>
                  <a:pt x="771483" y="-18863"/>
                  <a:pt x="969835" y="-22205"/>
                  <a:pt x="1080515" y="0"/>
                </a:cubicBezTo>
                <a:lnTo>
                  <a:pt x="1080515" y="0"/>
                </a:lnTo>
                <a:cubicBezTo>
                  <a:pt x="1240208" y="17859"/>
                  <a:pt x="1346868" y="21523"/>
                  <a:pt x="1572149" y="0"/>
                </a:cubicBezTo>
                <a:cubicBezTo>
                  <a:pt x="1797430" y="-21523"/>
                  <a:pt x="1958994" y="-6866"/>
                  <a:pt x="2144823" y="0"/>
                </a:cubicBezTo>
                <a:cubicBezTo>
                  <a:pt x="2330652" y="6866"/>
                  <a:pt x="2581238" y="24371"/>
                  <a:pt x="2701288" y="0"/>
                </a:cubicBezTo>
                <a:cubicBezTo>
                  <a:pt x="2812214" y="-12575"/>
                  <a:pt x="3084200" y="14339"/>
                  <a:pt x="3196892" y="0"/>
                </a:cubicBezTo>
                <a:cubicBezTo>
                  <a:pt x="3309584" y="-14339"/>
                  <a:pt x="3599840" y="11317"/>
                  <a:pt x="3765024" y="0"/>
                </a:cubicBezTo>
                <a:cubicBezTo>
                  <a:pt x="3930208" y="-11317"/>
                  <a:pt x="4273232" y="18784"/>
                  <a:pt x="4405683" y="0"/>
                </a:cubicBezTo>
                <a:cubicBezTo>
                  <a:pt x="4538134" y="-18784"/>
                  <a:pt x="4786326" y="3715"/>
                  <a:pt x="4937551" y="0"/>
                </a:cubicBezTo>
                <a:cubicBezTo>
                  <a:pt x="5088776" y="-3715"/>
                  <a:pt x="5242644" y="-22083"/>
                  <a:pt x="5541947" y="0"/>
                </a:cubicBezTo>
                <a:cubicBezTo>
                  <a:pt x="5841250" y="22083"/>
                  <a:pt x="5960380" y="-11656"/>
                  <a:pt x="6327661" y="0"/>
                </a:cubicBezTo>
                <a:cubicBezTo>
                  <a:pt x="6414802" y="-2022"/>
                  <a:pt x="6497347" y="58369"/>
                  <a:pt x="6483091" y="155430"/>
                </a:cubicBezTo>
                <a:cubicBezTo>
                  <a:pt x="6475064" y="298703"/>
                  <a:pt x="6478731" y="460958"/>
                  <a:pt x="6483091" y="543996"/>
                </a:cubicBezTo>
                <a:lnTo>
                  <a:pt x="6483091" y="543996"/>
                </a:lnTo>
                <a:cubicBezTo>
                  <a:pt x="6477467" y="603078"/>
                  <a:pt x="6472244" y="713988"/>
                  <a:pt x="6483091" y="777137"/>
                </a:cubicBezTo>
                <a:lnTo>
                  <a:pt x="6483091" y="777134"/>
                </a:lnTo>
                <a:cubicBezTo>
                  <a:pt x="6499391" y="876101"/>
                  <a:pt x="6401253" y="935989"/>
                  <a:pt x="6327661" y="932564"/>
                </a:cubicBezTo>
                <a:cubicBezTo>
                  <a:pt x="6124388" y="949555"/>
                  <a:pt x="5860443" y="935542"/>
                  <a:pt x="5687002" y="932564"/>
                </a:cubicBezTo>
                <a:cubicBezTo>
                  <a:pt x="5513561" y="929586"/>
                  <a:pt x="5437015" y="911969"/>
                  <a:pt x="5191397" y="932564"/>
                </a:cubicBezTo>
                <a:cubicBezTo>
                  <a:pt x="4945779" y="953159"/>
                  <a:pt x="4823985" y="937022"/>
                  <a:pt x="4587002" y="932564"/>
                </a:cubicBezTo>
                <a:cubicBezTo>
                  <a:pt x="4350020" y="928106"/>
                  <a:pt x="4273590" y="960739"/>
                  <a:pt x="4018870" y="932564"/>
                </a:cubicBezTo>
                <a:cubicBezTo>
                  <a:pt x="3764150" y="904389"/>
                  <a:pt x="3627020" y="926069"/>
                  <a:pt x="3450738" y="932564"/>
                </a:cubicBezTo>
                <a:cubicBezTo>
                  <a:pt x="3274456" y="939059"/>
                  <a:pt x="3036577" y="928560"/>
                  <a:pt x="2701288" y="932564"/>
                </a:cubicBezTo>
                <a:cubicBezTo>
                  <a:pt x="2533396" y="937179"/>
                  <a:pt x="2401673" y="914363"/>
                  <a:pt x="2177238" y="932564"/>
                </a:cubicBezTo>
                <a:cubicBezTo>
                  <a:pt x="1952803" y="950766"/>
                  <a:pt x="1740685" y="954699"/>
                  <a:pt x="1620773" y="932564"/>
                </a:cubicBezTo>
                <a:cubicBezTo>
                  <a:pt x="1500861" y="910429"/>
                  <a:pt x="1217006" y="927702"/>
                  <a:pt x="1080515" y="932564"/>
                </a:cubicBezTo>
                <a:lnTo>
                  <a:pt x="1080515" y="932564"/>
                </a:lnTo>
                <a:cubicBezTo>
                  <a:pt x="969017" y="917964"/>
                  <a:pt x="807392" y="933609"/>
                  <a:pt x="645725" y="932564"/>
                </a:cubicBezTo>
                <a:cubicBezTo>
                  <a:pt x="484058" y="931520"/>
                  <a:pt x="321178" y="918879"/>
                  <a:pt x="155430" y="932564"/>
                </a:cubicBezTo>
                <a:cubicBezTo>
                  <a:pt x="58304" y="914415"/>
                  <a:pt x="-19804" y="861656"/>
                  <a:pt x="0" y="777134"/>
                </a:cubicBezTo>
                <a:lnTo>
                  <a:pt x="0" y="777137"/>
                </a:lnTo>
                <a:cubicBezTo>
                  <a:pt x="-163534" y="762507"/>
                  <a:pt x="-268353" y="760666"/>
                  <a:pt x="-385290" y="763210"/>
                </a:cubicBezTo>
                <a:cubicBezTo>
                  <a:pt x="-274701" y="705316"/>
                  <a:pt x="-174858" y="638304"/>
                  <a:pt x="0" y="543996"/>
                </a:cubicBezTo>
                <a:cubicBezTo>
                  <a:pt x="-6152" y="427332"/>
                  <a:pt x="13621" y="319265"/>
                  <a:pt x="0" y="155430"/>
                </a:cubicBezTo>
                <a:close/>
              </a:path>
              <a:path w="6483091" h="932564" stroke="0" extrusionOk="0">
                <a:moveTo>
                  <a:pt x="0" y="155430"/>
                </a:moveTo>
                <a:cubicBezTo>
                  <a:pt x="-16325" y="59518"/>
                  <a:pt x="66237" y="1258"/>
                  <a:pt x="155430" y="0"/>
                </a:cubicBezTo>
                <a:cubicBezTo>
                  <a:pt x="300540" y="20819"/>
                  <a:pt x="405956" y="15097"/>
                  <a:pt x="636474" y="0"/>
                </a:cubicBezTo>
                <a:cubicBezTo>
                  <a:pt x="866992" y="-15097"/>
                  <a:pt x="877965" y="9886"/>
                  <a:pt x="1080515" y="0"/>
                </a:cubicBezTo>
                <a:lnTo>
                  <a:pt x="1080515" y="0"/>
                </a:lnTo>
                <a:cubicBezTo>
                  <a:pt x="1207144" y="3954"/>
                  <a:pt x="1485775" y="18124"/>
                  <a:pt x="1588357" y="0"/>
                </a:cubicBezTo>
                <a:cubicBezTo>
                  <a:pt x="1690939" y="-18124"/>
                  <a:pt x="1901096" y="22181"/>
                  <a:pt x="2161030" y="0"/>
                </a:cubicBezTo>
                <a:cubicBezTo>
                  <a:pt x="2420964" y="-22181"/>
                  <a:pt x="2494808" y="9775"/>
                  <a:pt x="2701288" y="0"/>
                </a:cubicBezTo>
                <a:cubicBezTo>
                  <a:pt x="2853991" y="13620"/>
                  <a:pt x="3143303" y="-20459"/>
                  <a:pt x="3378211" y="0"/>
                </a:cubicBezTo>
                <a:cubicBezTo>
                  <a:pt x="3613119" y="20459"/>
                  <a:pt x="3701028" y="1009"/>
                  <a:pt x="3910079" y="0"/>
                </a:cubicBezTo>
                <a:cubicBezTo>
                  <a:pt x="4119130" y="-1009"/>
                  <a:pt x="4319987" y="3824"/>
                  <a:pt x="4441947" y="0"/>
                </a:cubicBezTo>
                <a:cubicBezTo>
                  <a:pt x="4563907" y="-3824"/>
                  <a:pt x="4904167" y="-13475"/>
                  <a:pt x="5046343" y="0"/>
                </a:cubicBezTo>
                <a:cubicBezTo>
                  <a:pt x="5188519" y="13475"/>
                  <a:pt x="5514246" y="-29057"/>
                  <a:pt x="5687002" y="0"/>
                </a:cubicBezTo>
                <a:cubicBezTo>
                  <a:pt x="5859758" y="29057"/>
                  <a:pt x="6128995" y="-23544"/>
                  <a:pt x="6327661" y="0"/>
                </a:cubicBezTo>
                <a:cubicBezTo>
                  <a:pt x="6411058" y="-625"/>
                  <a:pt x="6491384" y="59293"/>
                  <a:pt x="6483091" y="155430"/>
                </a:cubicBezTo>
                <a:cubicBezTo>
                  <a:pt x="6493945" y="275955"/>
                  <a:pt x="6495008" y="452011"/>
                  <a:pt x="6483091" y="543996"/>
                </a:cubicBezTo>
                <a:lnTo>
                  <a:pt x="6483091" y="543996"/>
                </a:lnTo>
                <a:cubicBezTo>
                  <a:pt x="6489659" y="642937"/>
                  <a:pt x="6481678" y="722261"/>
                  <a:pt x="6483091" y="777137"/>
                </a:cubicBezTo>
                <a:lnTo>
                  <a:pt x="6483091" y="777134"/>
                </a:lnTo>
                <a:cubicBezTo>
                  <a:pt x="6479881" y="853320"/>
                  <a:pt x="6425251" y="930177"/>
                  <a:pt x="6327661" y="932564"/>
                </a:cubicBezTo>
                <a:cubicBezTo>
                  <a:pt x="6144879" y="931547"/>
                  <a:pt x="6066269" y="908264"/>
                  <a:pt x="5832057" y="932564"/>
                </a:cubicBezTo>
                <a:cubicBezTo>
                  <a:pt x="5597845" y="956864"/>
                  <a:pt x="5478733" y="934043"/>
                  <a:pt x="5155134" y="932564"/>
                </a:cubicBezTo>
                <a:cubicBezTo>
                  <a:pt x="4831535" y="931085"/>
                  <a:pt x="4808484" y="939733"/>
                  <a:pt x="4550738" y="932564"/>
                </a:cubicBezTo>
                <a:cubicBezTo>
                  <a:pt x="4292992" y="925395"/>
                  <a:pt x="4262881" y="922501"/>
                  <a:pt x="4018870" y="932564"/>
                </a:cubicBezTo>
                <a:cubicBezTo>
                  <a:pt x="3774859" y="942627"/>
                  <a:pt x="3634112" y="956050"/>
                  <a:pt x="3414475" y="932564"/>
                </a:cubicBezTo>
                <a:cubicBezTo>
                  <a:pt x="3194839" y="909078"/>
                  <a:pt x="3012552" y="921512"/>
                  <a:pt x="2701288" y="932564"/>
                </a:cubicBezTo>
                <a:cubicBezTo>
                  <a:pt x="2597458" y="927056"/>
                  <a:pt x="2387211" y="916274"/>
                  <a:pt x="2209654" y="932564"/>
                </a:cubicBezTo>
                <a:cubicBezTo>
                  <a:pt x="2032097" y="948854"/>
                  <a:pt x="1846956" y="945209"/>
                  <a:pt x="1653188" y="932564"/>
                </a:cubicBezTo>
                <a:cubicBezTo>
                  <a:pt x="1459420" y="919919"/>
                  <a:pt x="1249983" y="907959"/>
                  <a:pt x="1080515" y="932564"/>
                </a:cubicBezTo>
                <a:lnTo>
                  <a:pt x="1080515" y="932564"/>
                </a:lnTo>
                <a:cubicBezTo>
                  <a:pt x="902363" y="938941"/>
                  <a:pt x="781312" y="932466"/>
                  <a:pt x="599471" y="932564"/>
                </a:cubicBezTo>
                <a:cubicBezTo>
                  <a:pt x="417630" y="932662"/>
                  <a:pt x="342726" y="925302"/>
                  <a:pt x="155430" y="932564"/>
                </a:cubicBezTo>
                <a:cubicBezTo>
                  <a:pt x="74834" y="928623"/>
                  <a:pt x="10656" y="844476"/>
                  <a:pt x="0" y="777134"/>
                </a:cubicBezTo>
                <a:lnTo>
                  <a:pt x="0" y="777137"/>
                </a:lnTo>
                <a:cubicBezTo>
                  <a:pt x="-150407" y="756168"/>
                  <a:pt x="-267899" y="758807"/>
                  <a:pt x="-385290" y="763210"/>
                </a:cubicBezTo>
                <a:cubicBezTo>
                  <a:pt x="-236312" y="655986"/>
                  <a:pt x="-117203" y="590107"/>
                  <a:pt x="0" y="543996"/>
                </a:cubicBezTo>
                <a:cubicBezTo>
                  <a:pt x="-14232" y="435381"/>
                  <a:pt x="-18653" y="344008"/>
                  <a:pt x="0" y="155430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>
                      <a:gd name="adj1" fmla="val -55943"/>
                      <a:gd name="adj2" fmla="val 31840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rmAutofit/>
          </a:bodyPr>
          <a:lstStyle/>
          <a:p>
            <a:pPr lvl="0">
              <a:defRPr/>
            </a:pPr>
            <a:r>
              <a:rPr lang="hr-HR" sz="3200" b="1" dirty="0">
                <a:solidFill>
                  <a:srgbClr val="C00000"/>
                </a:solidFill>
                <a:latin typeface="High Tower Text" panose="02040502050506030303" pitchFamily="18" charset="0"/>
              </a:rPr>
              <a:t>Odvjetnik je stigao, pretraga kreće…</a:t>
            </a:r>
            <a:endParaRPr lang="hr-HR" sz="3200" b="1" dirty="0">
              <a:solidFill>
                <a:schemeClr val="tx1"/>
              </a:solidFill>
              <a:latin typeface="High Tower Text" panose="02040502050506030303" pitchFamily="18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E1FD66D-DBC9-4A3E-E83A-58FCE744DF99}"/>
              </a:ext>
            </a:extLst>
          </p:cNvPr>
          <p:cNvSpPr/>
          <p:nvPr/>
        </p:nvSpPr>
        <p:spPr>
          <a:xfrm>
            <a:off x="3414409" y="1314451"/>
            <a:ext cx="5428033" cy="5284088"/>
          </a:xfrm>
          <a:custGeom>
            <a:avLst/>
            <a:gdLst>
              <a:gd name="csX0" fmla="*/ 0 w 5428033"/>
              <a:gd name="csY0" fmla="*/ 880699 h 5284088"/>
              <a:gd name="csX1" fmla="*/ 880699 w 5428033"/>
              <a:gd name="csY1" fmla="*/ 0 h 5284088"/>
              <a:gd name="csX2" fmla="*/ 1452113 w 5428033"/>
              <a:gd name="csY2" fmla="*/ 0 h 5284088"/>
              <a:gd name="csX3" fmla="*/ 2046383 w 5428033"/>
              <a:gd name="csY3" fmla="*/ 0 h 5284088"/>
              <a:gd name="csX4" fmla="*/ 2594940 w 5428033"/>
              <a:gd name="csY4" fmla="*/ 0 h 5284088"/>
              <a:gd name="csX5" fmla="*/ 3166353 w 5428033"/>
              <a:gd name="csY5" fmla="*/ 0 h 5284088"/>
              <a:gd name="csX6" fmla="*/ 3166353 w 5428033"/>
              <a:gd name="csY6" fmla="*/ 0 h 5284088"/>
              <a:gd name="csX7" fmla="*/ 3817717 w 5428033"/>
              <a:gd name="csY7" fmla="*/ 0 h 5284088"/>
              <a:gd name="csX8" fmla="*/ 4523361 w 5428033"/>
              <a:gd name="csY8" fmla="*/ 0 h 5284088"/>
              <a:gd name="csX9" fmla="*/ 4547334 w 5428033"/>
              <a:gd name="csY9" fmla="*/ 0 h 5284088"/>
              <a:gd name="csX10" fmla="*/ 5428033 w 5428033"/>
              <a:gd name="csY10" fmla="*/ 880699 h 5284088"/>
              <a:gd name="csX11" fmla="*/ 5428033 w 5428033"/>
              <a:gd name="csY11" fmla="*/ 1453137 h 5284088"/>
              <a:gd name="csX12" fmla="*/ 5428033 w 5428033"/>
              <a:gd name="csY12" fmla="*/ 2025576 h 5284088"/>
              <a:gd name="csX13" fmla="*/ 5428033 w 5428033"/>
              <a:gd name="csY13" fmla="*/ 2575997 h 5284088"/>
              <a:gd name="csX14" fmla="*/ 5428033 w 5428033"/>
              <a:gd name="csY14" fmla="*/ 3082385 h 5284088"/>
              <a:gd name="csX15" fmla="*/ 5842816 w 5428033"/>
              <a:gd name="csY15" fmla="*/ 3111994 h 5284088"/>
              <a:gd name="csX16" fmla="*/ 6257599 w 5428033"/>
              <a:gd name="csY16" fmla="*/ 3141602 h 5284088"/>
              <a:gd name="csX17" fmla="*/ 5972781 w 5428033"/>
              <a:gd name="csY17" fmla="*/ 3574822 h 5284088"/>
              <a:gd name="csX18" fmla="*/ 5704555 w 5428033"/>
              <a:gd name="csY18" fmla="*/ 3982805 h 5284088"/>
              <a:gd name="csX19" fmla="*/ 5428033 w 5428033"/>
              <a:gd name="csY19" fmla="*/ 4403407 h 5284088"/>
              <a:gd name="csX20" fmla="*/ 5428033 w 5428033"/>
              <a:gd name="csY20" fmla="*/ 4403389 h 5284088"/>
              <a:gd name="csX21" fmla="*/ 4547334 w 5428033"/>
              <a:gd name="csY21" fmla="*/ 5284088 h 5284088"/>
              <a:gd name="csX22" fmla="*/ 4523361 w 5428033"/>
              <a:gd name="csY22" fmla="*/ 5284088 h 5284088"/>
              <a:gd name="csX23" fmla="*/ 3831287 w 5428033"/>
              <a:gd name="csY23" fmla="*/ 5284088 h 5284088"/>
              <a:gd name="csX24" fmla="*/ 3166353 w 5428033"/>
              <a:gd name="csY24" fmla="*/ 5284088 h 5284088"/>
              <a:gd name="csX25" fmla="*/ 3166353 w 5428033"/>
              <a:gd name="csY25" fmla="*/ 5284088 h 5284088"/>
              <a:gd name="csX26" fmla="*/ 2549226 w 5428033"/>
              <a:gd name="csY26" fmla="*/ 5284088 h 5284088"/>
              <a:gd name="csX27" fmla="*/ 1932100 w 5428033"/>
              <a:gd name="csY27" fmla="*/ 5284088 h 5284088"/>
              <a:gd name="csX28" fmla="*/ 880699 w 5428033"/>
              <a:gd name="csY28" fmla="*/ 5284088 h 5284088"/>
              <a:gd name="csX29" fmla="*/ 0 w 5428033"/>
              <a:gd name="csY29" fmla="*/ 4403389 h 5284088"/>
              <a:gd name="csX30" fmla="*/ 0 w 5428033"/>
              <a:gd name="csY30" fmla="*/ 4403407 h 5284088"/>
              <a:gd name="csX31" fmla="*/ 0 w 5428033"/>
              <a:gd name="csY31" fmla="*/ 3756106 h 5284088"/>
              <a:gd name="csX32" fmla="*/ 0 w 5428033"/>
              <a:gd name="csY32" fmla="*/ 3082385 h 5284088"/>
              <a:gd name="csX33" fmla="*/ 0 w 5428033"/>
              <a:gd name="csY33" fmla="*/ 3082385 h 5284088"/>
              <a:gd name="csX34" fmla="*/ 0 w 5428033"/>
              <a:gd name="csY34" fmla="*/ 2575997 h 5284088"/>
              <a:gd name="csX35" fmla="*/ 0 w 5428033"/>
              <a:gd name="csY35" fmla="*/ 2047593 h 5284088"/>
              <a:gd name="csX36" fmla="*/ 0 w 5428033"/>
              <a:gd name="csY36" fmla="*/ 1519188 h 5284088"/>
              <a:gd name="csX37" fmla="*/ 0 w 5428033"/>
              <a:gd name="csY37" fmla="*/ 880699 h 52840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5428033" h="5284088" fill="none" extrusionOk="0">
                <a:moveTo>
                  <a:pt x="0" y="880699"/>
                </a:moveTo>
                <a:cubicBezTo>
                  <a:pt x="6817" y="411823"/>
                  <a:pt x="452482" y="27066"/>
                  <a:pt x="880699" y="0"/>
                </a:cubicBezTo>
                <a:cubicBezTo>
                  <a:pt x="1013000" y="24184"/>
                  <a:pt x="1173382" y="-21040"/>
                  <a:pt x="1452113" y="0"/>
                </a:cubicBezTo>
                <a:cubicBezTo>
                  <a:pt x="1730844" y="21040"/>
                  <a:pt x="1920223" y="-25241"/>
                  <a:pt x="2046383" y="0"/>
                </a:cubicBezTo>
                <a:cubicBezTo>
                  <a:pt x="2172543" y="25241"/>
                  <a:pt x="2425844" y="24947"/>
                  <a:pt x="2594940" y="0"/>
                </a:cubicBezTo>
                <a:cubicBezTo>
                  <a:pt x="2764036" y="-24947"/>
                  <a:pt x="3000099" y="17410"/>
                  <a:pt x="3166353" y="0"/>
                </a:cubicBezTo>
                <a:lnTo>
                  <a:pt x="3166353" y="0"/>
                </a:lnTo>
                <a:cubicBezTo>
                  <a:pt x="3346398" y="-23283"/>
                  <a:pt x="3652643" y="-16828"/>
                  <a:pt x="3817717" y="0"/>
                </a:cubicBezTo>
                <a:cubicBezTo>
                  <a:pt x="3982791" y="16828"/>
                  <a:pt x="4289105" y="-10351"/>
                  <a:pt x="4523361" y="0"/>
                </a:cubicBezTo>
                <a:cubicBezTo>
                  <a:pt x="4533433" y="-823"/>
                  <a:pt x="4536555" y="182"/>
                  <a:pt x="4547334" y="0"/>
                </a:cubicBezTo>
                <a:cubicBezTo>
                  <a:pt x="5056242" y="-1747"/>
                  <a:pt x="5434149" y="370627"/>
                  <a:pt x="5428033" y="880699"/>
                </a:cubicBezTo>
                <a:cubicBezTo>
                  <a:pt x="5414544" y="1161067"/>
                  <a:pt x="5453847" y="1315122"/>
                  <a:pt x="5428033" y="1453137"/>
                </a:cubicBezTo>
                <a:cubicBezTo>
                  <a:pt x="5402219" y="1591152"/>
                  <a:pt x="5401810" y="1769117"/>
                  <a:pt x="5428033" y="2025576"/>
                </a:cubicBezTo>
                <a:cubicBezTo>
                  <a:pt x="5454256" y="2282035"/>
                  <a:pt x="5411943" y="2340759"/>
                  <a:pt x="5428033" y="2575997"/>
                </a:cubicBezTo>
                <a:cubicBezTo>
                  <a:pt x="5444123" y="2811235"/>
                  <a:pt x="5428354" y="2879699"/>
                  <a:pt x="5428033" y="3082385"/>
                </a:cubicBezTo>
                <a:cubicBezTo>
                  <a:pt x="5540860" y="3095969"/>
                  <a:pt x="5645119" y="3117081"/>
                  <a:pt x="5842816" y="3111994"/>
                </a:cubicBezTo>
                <a:cubicBezTo>
                  <a:pt x="6040513" y="3106906"/>
                  <a:pt x="6076294" y="3143410"/>
                  <a:pt x="6257599" y="3141602"/>
                </a:cubicBezTo>
                <a:cubicBezTo>
                  <a:pt x="6193452" y="3229080"/>
                  <a:pt x="6058472" y="3473890"/>
                  <a:pt x="5972781" y="3574822"/>
                </a:cubicBezTo>
                <a:cubicBezTo>
                  <a:pt x="5887090" y="3675754"/>
                  <a:pt x="5759053" y="3873070"/>
                  <a:pt x="5704555" y="3982805"/>
                </a:cubicBezTo>
                <a:cubicBezTo>
                  <a:pt x="5650057" y="4092540"/>
                  <a:pt x="5537587" y="4195543"/>
                  <a:pt x="5428033" y="4403407"/>
                </a:cubicBezTo>
                <a:cubicBezTo>
                  <a:pt x="5428034" y="4403401"/>
                  <a:pt x="5428034" y="4403397"/>
                  <a:pt x="5428033" y="4403389"/>
                </a:cubicBezTo>
                <a:cubicBezTo>
                  <a:pt x="5356880" y="4877438"/>
                  <a:pt x="5029604" y="5177193"/>
                  <a:pt x="4547334" y="5284088"/>
                </a:cubicBezTo>
                <a:cubicBezTo>
                  <a:pt x="4541009" y="5284986"/>
                  <a:pt x="4532448" y="5283156"/>
                  <a:pt x="4523361" y="5284088"/>
                </a:cubicBezTo>
                <a:cubicBezTo>
                  <a:pt x="4182473" y="5270945"/>
                  <a:pt x="4119188" y="5258802"/>
                  <a:pt x="3831287" y="5284088"/>
                </a:cubicBezTo>
                <a:cubicBezTo>
                  <a:pt x="3543386" y="5309374"/>
                  <a:pt x="3314208" y="5255775"/>
                  <a:pt x="3166353" y="5284088"/>
                </a:cubicBezTo>
                <a:lnTo>
                  <a:pt x="3166353" y="5284088"/>
                </a:lnTo>
                <a:cubicBezTo>
                  <a:pt x="2884997" y="5285122"/>
                  <a:pt x="2844094" y="5269580"/>
                  <a:pt x="2549226" y="5284088"/>
                </a:cubicBezTo>
                <a:cubicBezTo>
                  <a:pt x="2254358" y="5298596"/>
                  <a:pt x="2074074" y="5284198"/>
                  <a:pt x="1932100" y="5284088"/>
                </a:cubicBezTo>
                <a:cubicBezTo>
                  <a:pt x="1790126" y="5283978"/>
                  <a:pt x="1188607" y="5243347"/>
                  <a:pt x="880699" y="5284088"/>
                </a:cubicBezTo>
                <a:cubicBezTo>
                  <a:pt x="400422" y="5269403"/>
                  <a:pt x="49495" y="4911633"/>
                  <a:pt x="0" y="4403389"/>
                </a:cubicBezTo>
                <a:cubicBezTo>
                  <a:pt x="0" y="4403396"/>
                  <a:pt x="-1" y="4403402"/>
                  <a:pt x="0" y="4403407"/>
                </a:cubicBezTo>
                <a:cubicBezTo>
                  <a:pt x="-15932" y="4232820"/>
                  <a:pt x="15087" y="3950873"/>
                  <a:pt x="0" y="3756106"/>
                </a:cubicBezTo>
                <a:cubicBezTo>
                  <a:pt x="-15087" y="3561339"/>
                  <a:pt x="8525" y="3403908"/>
                  <a:pt x="0" y="3082385"/>
                </a:cubicBezTo>
                <a:lnTo>
                  <a:pt x="0" y="3082385"/>
                </a:lnTo>
                <a:cubicBezTo>
                  <a:pt x="3396" y="2966146"/>
                  <a:pt x="9150" y="2763236"/>
                  <a:pt x="0" y="2575997"/>
                </a:cubicBezTo>
                <a:cubicBezTo>
                  <a:pt x="-9150" y="2388758"/>
                  <a:pt x="21889" y="2161078"/>
                  <a:pt x="0" y="2047593"/>
                </a:cubicBezTo>
                <a:cubicBezTo>
                  <a:pt x="-21889" y="1934108"/>
                  <a:pt x="2837" y="1715083"/>
                  <a:pt x="0" y="1519188"/>
                </a:cubicBezTo>
                <a:cubicBezTo>
                  <a:pt x="-2837" y="1323293"/>
                  <a:pt x="-16416" y="1183154"/>
                  <a:pt x="0" y="880699"/>
                </a:cubicBezTo>
                <a:close/>
              </a:path>
              <a:path w="5428033" h="5284088" stroke="0" extrusionOk="0">
                <a:moveTo>
                  <a:pt x="0" y="880699"/>
                </a:moveTo>
                <a:cubicBezTo>
                  <a:pt x="-46491" y="365625"/>
                  <a:pt x="328479" y="24705"/>
                  <a:pt x="880699" y="0"/>
                </a:cubicBezTo>
                <a:cubicBezTo>
                  <a:pt x="1131979" y="-19924"/>
                  <a:pt x="1310998" y="-20292"/>
                  <a:pt x="1497826" y="0"/>
                </a:cubicBezTo>
                <a:cubicBezTo>
                  <a:pt x="1684654" y="20292"/>
                  <a:pt x="1857191" y="-18164"/>
                  <a:pt x="2046383" y="0"/>
                </a:cubicBezTo>
                <a:cubicBezTo>
                  <a:pt x="2235575" y="18164"/>
                  <a:pt x="2432409" y="14835"/>
                  <a:pt x="2572083" y="0"/>
                </a:cubicBezTo>
                <a:cubicBezTo>
                  <a:pt x="2711757" y="-14835"/>
                  <a:pt x="2924281" y="-15678"/>
                  <a:pt x="3166353" y="0"/>
                </a:cubicBezTo>
                <a:lnTo>
                  <a:pt x="3166353" y="0"/>
                </a:lnTo>
                <a:cubicBezTo>
                  <a:pt x="3467921" y="17442"/>
                  <a:pt x="3673942" y="-10852"/>
                  <a:pt x="3831287" y="0"/>
                </a:cubicBezTo>
                <a:cubicBezTo>
                  <a:pt x="3988632" y="10852"/>
                  <a:pt x="4288590" y="10046"/>
                  <a:pt x="4523361" y="0"/>
                </a:cubicBezTo>
                <a:cubicBezTo>
                  <a:pt x="4528255" y="289"/>
                  <a:pt x="4537170" y="-122"/>
                  <a:pt x="4547334" y="0"/>
                </a:cubicBezTo>
                <a:cubicBezTo>
                  <a:pt x="5050412" y="115433"/>
                  <a:pt x="5380404" y="391578"/>
                  <a:pt x="5428033" y="880699"/>
                </a:cubicBezTo>
                <a:cubicBezTo>
                  <a:pt x="5423113" y="1100186"/>
                  <a:pt x="5432697" y="1239468"/>
                  <a:pt x="5428033" y="1409104"/>
                </a:cubicBezTo>
                <a:cubicBezTo>
                  <a:pt x="5423369" y="1578740"/>
                  <a:pt x="5449667" y="1659061"/>
                  <a:pt x="5428033" y="1893475"/>
                </a:cubicBezTo>
                <a:cubicBezTo>
                  <a:pt x="5406399" y="2127889"/>
                  <a:pt x="5413993" y="2307230"/>
                  <a:pt x="5428033" y="2443896"/>
                </a:cubicBezTo>
                <a:cubicBezTo>
                  <a:pt x="5442073" y="2580562"/>
                  <a:pt x="5423525" y="2923921"/>
                  <a:pt x="5428033" y="3082385"/>
                </a:cubicBezTo>
                <a:cubicBezTo>
                  <a:pt x="5626212" y="3109420"/>
                  <a:pt x="5734415" y="3104105"/>
                  <a:pt x="5842816" y="3111994"/>
                </a:cubicBezTo>
                <a:cubicBezTo>
                  <a:pt x="5951217" y="3119883"/>
                  <a:pt x="6153125" y="3134506"/>
                  <a:pt x="6257599" y="3141602"/>
                </a:cubicBezTo>
                <a:cubicBezTo>
                  <a:pt x="6174667" y="3258601"/>
                  <a:pt x="6084894" y="3363981"/>
                  <a:pt x="5981077" y="3562204"/>
                </a:cubicBezTo>
                <a:cubicBezTo>
                  <a:pt x="5877260" y="3760427"/>
                  <a:pt x="5808293" y="3801829"/>
                  <a:pt x="5721146" y="3957569"/>
                </a:cubicBezTo>
                <a:cubicBezTo>
                  <a:pt x="5633999" y="4113310"/>
                  <a:pt x="5548408" y="4176947"/>
                  <a:pt x="5428033" y="4403407"/>
                </a:cubicBezTo>
                <a:cubicBezTo>
                  <a:pt x="5428032" y="4403399"/>
                  <a:pt x="5428034" y="4403397"/>
                  <a:pt x="5428033" y="4403389"/>
                </a:cubicBezTo>
                <a:cubicBezTo>
                  <a:pt x="5524939" y="4857191"/>
                  <a:pt x="5029576" y="5172044"/>
                  <a:pt x="4547334" y="5284088"/>
                </a:cubicBezTo>
                <a:cubicBezTo>
                  <a:pt x="4540528" y="5283953"/>
                  <a:pt x="4534517" y="5284453"/>
                  <a:pt x="4523361" y="5284088"/>
                </a:cubicBezTo>
                <a:cubicBezTo>
                  <a:pt x="4332815" y="5303526"/>
                  <a:pt x="4175052" y="5263052"/>
                  <a:pt x="3844857" y="5284088"/>
                </a:cubicBezTo>
                <a:cubicBezTo>
                  <a:pt x="3514662" y="5305124"/>
                  <a:pt x="3463273" y="5269667"/>
                  <a:pt x="3166353" y="5284088"/>
                </a:cubicBezTo>
                <a:lnTo>
                  <a:pt x="3166353" y="5284088"/>
                </a:lnTo>
                <a:cubicBezTo>
                  <a:pt x="3024899" y="5267774"/>
                  <a:pt x="2773377" y="5263916"/>
                  <a:pt x="2572083" y="5284088"/>
                </a:cubicBezTo>
                <a:cubicBezTo>
                  <a:pt x="2370789" y="5304261"/>
                  <a:pt x="2136483" y="5292323"/>
                  <a:pt x="2023526" y="5284088"/>
                </a:cubicBezTo>
                <a:cubicBezTo>
                  <a:pt x="1910569" y="5275853"/>
                  <a:pt x="1630322" y="5268694"/>
                  <a:pt x="1520682" y="5284088"/>
                </a:cubicBezTo>
                <a:cubicBezTo>
                  <a:pt x="1411042" y="5299482"/>
                  <a:pt x="1050389" y="5254724"/>
                  <a:pt x="880699" y="5284088"/>
                </a:cubicBezTo>
                <a:cubicBezTo>
                  <a:pt x="349758" y="5267012"/>
                  <a:pt x="59070" y="4831701"/>
                  <a:pt x="0" y="4403389"/>
                </a:cubicBezTo>
                <a:cubicBezTo>
                  <a:pt x="0" y="4403393"/>
                  <a:pt x="1" y="4403402"/>
                  <a:pt x="0" y="4403407"/>
                </a:cubicBezTo>
                <a:cubicBezTo>
                  <a:pt x="3699" y="4097613"/>
                  <a:pt x="5347" y="3914286"/>
                  <a:pt x="0" y="3756106"/>
                </a:cubicBezTo>
                <a:cubicBezTo>
                  <a:pt x="-5347" y="3597926"/>
                  <a:pt x="22977" y="3343953"/>
                  <a:pt x="0" y="3082385"/>
                </a:cubicBezTo>
                <a:lnTo>
                  <a:pt x="0" y="3082385"/>
                </a:lnTo>
                <a:cubicBezTo>
                  <a:pt x="1040" y="2957950"/>
                  <a:pt x="-7678" y="2786813"/>
                  <a:pt x="0" y="2575997"/>
                </a:cubicBezTo>
                <a:cubicBezTo>
                  <a:pt x="7678" y="2365181"/>
                  <a:pt x="14838" y="2194232"/>
                  <a:pt x="0" y="2047593"/>
                </a:cubicBezTo>
                <a:cubicBezTo>
                  <a:pt x="-14838" y="1900954"/>
                  <a:pt x="-25328" y="1662759"/>
                  <a:pt x="0" y="1497171"/>
                </a:cubicBezTo>
                <a:cubicBezTo>
                  <a:pt x="25328" y="1331583"/>
                  <a:pt x="-22619" y="1023573"/>
                  <a:pt x="0" y="880699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>
                      <a:gd name="adj1" fmla="val 65283"/>
                      <a:gd name="adj2" fmla="val 9454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rmAutofit fontScale="92500"/>
          </a:bodyPr>
          <a:lstStyle/>
          <a:p>
            <a:pPr marL="514350" lvl="0" indent="-514350">
              <a:buFont typeface="Wingdings" panose="05000000000000000000" pitchFamily="2" charset="2"/>
              <a:buChar char="ü"/>
              <a:defRPr/>
            </a:pPr>
            <a:r>
              <a:rPr lang="hr-HR" sz="3200" dirty="0">
                <a:solidFill>
                  <a:schemeClr val="tx1"/>
                </a:solidFill>
                <a:latin typeface="High Tower Text" panose="02040502050506030303" pitchFamily="18" charset="0"/>
              </a:rPr>
              <a:t>Sjene</a:t>
            </a:r>
          </a:p>
          <a:p>
            <a:pPr marL="514350" lvl="0" indent="-514350">
              <a:buFont typeface="Wingdings" panose="05000000000000000000" pitchFamily="2" charset="2"/>
              <a:buChar char="ü"/>
              <a:defRPr/>
            </a:pPr>
            <a:r>
              <a:rPr lang="hr-HR" sz="3200" dirty="0">
                <a:solidFill>
                  <a:schemeClr val="tx1"/>
                </a:solidFill>
                <a:latin typeface="High Tower Text" panose="02040502050506030303" pitchFamily="18" charset="0"/>
              </a:rPr>
              <a:t>Profesionalan odnos s AZTN-om (zaštititi prava bez nepotrebnog dizanja tenzija)</a:t>
            </a:r>
          </a:p>
          <a:p>
            <a:pPr marL="514350" lvl="0" indent="-514350">
              <a:buFont typeface="Wingdings" panose="05000000000000000000" pitchFamily="2" charset="2"/>
              <a:buChar char="ü"/>
              <a:defRPr/>
            </a:pPr>
            <a:r>
              <a:rPr lang="hr-HR" sz="3200" dirty="0">
                <a:solidFill>
                  <a:schemeClr val="tx1"/>
                </a:solidFill>
                <a:latin typeface="High Tower Text" panose="02040502050506030303" pitchFamily="18" charset="0"/>
              </a:rPr>
              <a:t>Pravnik/Odvjetnik prisustvuje svim ispitivanjima  </a:t>
            </a:r>
          </a:p>
          <a:p>
            <a:pPr marL="514350" lvl="0" indent="-514350">
              <a:buFont typeface="Wingdings" panose="05000000000000000000" pitchFamily="2" charset="2"/>
              <a:buChar char="ü"/>
              <a:defRPr/>
            </a:pPr>
            <a:r>
              <a:rPr lang="hr-HR" sz="3200" dirty="0">
                <a:solidFill>
                  <a:schemeClr val="tx1"/>
                </a:solidFill>
                <a:latin typeface="High Tower Text" panose="02040502050506030303" pitchFamily="18" charset="0"/>
              </a:rPr>
              <a:t>Tražiti da se primjedbe unesu u zapisnik AZTN-a</a:t>
            </a:r>
          </a:p>
        </p:txBody>
      </p:sp>
    </p:spTree>
    <p:extLst>
      <p:ext uri="{BB962C8B-B14F-4D97-AF65-F5344CB8AC3E}">
        <p14:creationId xmlns:p14="http://schemas.microsoft.com/office/powerpoint/2010/main" val="392285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19A8F-1AAD-7F04-9764-030D9F5EE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6DDAA9-052A-D915-C568-EE7C83A5D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926" y="3041022"/>
            <a:ext cx="2886074" cy="38169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7B2402-1466-A020-36D1-D2CBCA0A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14675"/>
            <a:ext cx="3101445" cy="3743325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C1A45A95-78E7-146B-7E2F-19940C7765AA}"/>
              </a:ext>
            </a:extLst>
          </p:cNvPr>
          <p:cNvSpPr/>
          <p:nvPr/>
        </p:nvSpPr>
        <p:spPr>
          <a:xfrm>
            <a:off x="342900" y="148878"/>
            <a:ext cx="11477625" cy="2660997"/>
          </a:xfrm>
          <a:custGeom>
            <a:avLst/>
            <a:gdLst>
              <a:gd name="csX0" fmla="*/ 0 w 11477625"/>
              <a:gd name="csY0" fmla="*/ 443508 h 2660997"/>
              <a:gd name="csX1" fmla="*/ 443508 w 11477625"/>
              <a:gd name="csY1" fmla="*/ 0 h 2660997"/>
              <a:gd name="csX2" fmla="*/ 962707 w 11477625"/>
              <a:gd name="csY2" fmla="*/ 0 h 2660997"/>
              <a:gd name="csX3" fmla="*/ 1467211 w 11477625"/>
              <a:gd name="csY3" fmla="*/ 0 h 2660997"/>
              <a:gd name="csX4" fmla="*/ 1912938 w 11477625"/>
              <a:gd name="csY4" fmla="*/ 0 h 2660997"/>
              <a:gd name="csX5" fmla="*/ 1912938 w 11477625"/>
              <a:gd name="csY5" fmla="*/ 0 h 2660997"/>
              <a:gd name="csX6" fmla="*/ 2515513 w 11477625"/>
              <a:gd name="csY6" fmla="*/ 0 h 2660997"/>
              <a:gd name="csX7" fmla="*/ 3089394 w 11477625"/>
              <a:gd name="csY7" fmla="*/ 0 h 2660997"/>
              <a:gd name="csX8" fmla="*/ 3663276 w 11477625"/>
              <a:gd name="csY8" fmla="*/ 0 h 2660997"/>
              <a:gd name="csX9" fmla="*/ 4237157 w 11477625"/>
              <a:gd name="csY9" fmla="*/ 0 h 2660997"/>
              <a:gd name="csX10" fmla="*/ 4782344 w 11477625"/>
              <a:gd name="csY10" fmla="*/ 0 h 2660997"/>
              <a:gd name="csX11" fmla="*/ 5539503 w 11477625"/>
              <a:gd name="csY11" fmla="*/ 0 h 2660997"/>
              <a:gd name="csX12" fmla="*/ 6109109 w 11477625"/>
              <a:gd name="csY12" fmla="*/ 0 h 2660997"/>
              <a:gd name="csX13" fmla="*/ 6866268 w 11477625"/>
              <a:gd name="csY13" fmla="*/ 0 h 2660997"/>
              <a:gd name="csX14" fmla="*/ 7498392 w 11477625"/>
              <a:gd name="csY14" fmla="*/ 0 h 2660997"/>
              <a:gd name="csX15" fmla="*/ 8067998 w 11477625"/>
              <a:gd name="csY15" fmla="*/ 0 h 2660997"/>
              <a:gd name="csX16" fmla="*/ 8575086 w 11477625"/>
              <a:gd name="csY16" fmla="*/ 0 h 2660997"/>
              <a:gd name="csX17" fmla="*/ 9144692 w 11477625"/>
              <a:gd name="csY17" fmla="*/ 0 h 2660997"/>
              <a:gd name="csX18" fmla="*/ 9714298 w 11477625"/>
              <a:gd name="csY18" fmla="*/ 0 h 2660997"/>
              <a:gd name="csX19" fmla="*/ 10408940 w 11477625"/>
              <a:gd name="csY19" fmla="*/ 0 h 2660997"/>
              <a:gd name="csX20" fmla="*/ 11034117 w 11477625"/>
              <a:gd name="csY20" fmla="*/ 0 h 2660997"/>
              <a:gd name="csX21" fmla="*/ 11477625 w 11477625"/>
              <a:gd name="csY21" fmla="*/ 443508 h 2660997"/>
              <a:gd name="csX22" fmla="*/ 11477625 w 11477625"/>
              <a:gd name="csY22" fmla="*/ 964616 h 2660997"/>
              <a:gd name="csX23" fmla="*/ 11477625 w 11477625"/>
              <a:gd name="csY23" fmla="*/ 1552248 h 2660997"/>
              <a:gd name="csX24" fmla="*/ 11477625 w 11477625"/>
              <a:gd name="csY24" fmla="*/ 1552248 h 2660997"/>
              <a:gd name="csX25" fmla="*/ 11477625 w 11477625"/>
              <a:gd name="csY25" fmla="*/ 2217498 h 2660997"/>
              <a:gd name="csX26" fmla="*/ 11477625 w 11477625"/>
              <a:gd name="csY26" fmla="*/ 2217489 h 2660997"/>
              <a:gd name="csX27" fmla="*/ 11034117 w 11477625"/>
              <a:gd name="csY27" fmla="*/ 2660997 h 2660997"/>
              <a:gd name="csX28" fmla="*/ 10527029 w 11477625"/>
              <a:gd name="csY28" fmla="*/ 2660997 h 2660997"/>
              <a:gd name="csX29" fmla="*/ 9769870 w 11477625"/>
              <a:gd name="csY29" fmla="*/ 2660997 h 2660997"/>
              <a:gd name="csX30" fmla="*/ 9262781 w 11477625"/>
              <a:gd name="csY30" fmla="*/ 2660997 h 2660997"/>
              <a:gd name="csX31" fmla="*/ 8443104 w 11477625"/>
              <a:gd name="csY31" fmla="*/ 2660997 h 2660997"/>
              <a:gd name="csX32" fmla="*/ 7810981 w 11477625"/>
              <a:gd name="csY32" fmla="*/ 2660997 h 2660997"/>
              <a:gd name="csX33" fmla="*/ 7116339 w 11477625"/>
              <a:gd name="csY33" fmla="*/ 2660997 h 2660997"/>
              <a:gd name="csX34" fmla="*/ 6546733 w 11477625"/>
              <a:gd name="csY34" fmla="*/ 2660997 h 2660997"/>
              <a:gd name="csX35" fmla="*/ 5789574 w 11477625"/>
              <a:gd name="csY35" fmla="*/ 2660997 h 2660997"/>
              <a:gd name="csX36" fmla="*/ 4782344 w 11477625"/>
              <a:gd name="csY36" fmla="*/ 2660997 h 2660997"/>
              <a:gd name="csX37" fmla="*/ 4203363 w 11477625"/>
              <a:gd name="csY37" fmla="*/ 2759531 h 2660997"/>
              <a:gd name="csX38" fmla="*/ 3685326 w 11477625"/>
              <a:gd name="csY38" fmla="*/ 2847694 h 2660997"/>
              <a:gd name="csX39" fmla="*/ 3045400 w 11477625"/>
              <a:gd name="csY39" fmla="*/ 2956600 h 2660997"/>
              <a:gd name="csX40" fmla="*/ 2435945 w 11477625"/>
              <a:gd name="csY40" fmla="*/ 3060321 h 2660997"/>
              <a:gd name="csX41" fmla="*/ 1735073 w 11477625"/>
              <a:gd name="csY41" fmla="*/ 3179599 h 2660997"/>
              <a:gd name="csX42" fmla="*/ 1912938 w 11477625"/>
              <a:gd name="csY42" fmla="*/ 2660997 h 2660997"/>
              <a:gd name="csX43" fmla="*/ 1452517 w 11477625"/>
              <a:gd name="csY43" fmla="*/ 2660997 h 2660997"/>
              <a:gd name="csX44" fmla="*/ 948012 w 11477625"/>
              <a:gd name="csY44" fmla="*/ 2660997 h 2660997"/>
              <a:gd name="csX45" fmla="*/ 443508 w 11477625"/>
              <a:gd name="csY45" fmla="*/ 2660997 h 2660997"/>
              <a:gd name="csX46" fmla="*/ 0 w 11477625"/>
              <a:gd name="csY46" fmla="*/ 2217489 h 2660997"/>
              <a:gd name="csX47" fmla="*/ 0 w 11477625"/>
              <a:gd name="csY47" fmla="*/ 2217498 h 2660997"/>
              <a:gd name="csX48" fmla="*/ 0 w 11477625"/>
              <a:gd name="csY48" fmla="*/ 1552248 h 2660997"/>
              <a:gd name="csX49" fmla="*/ 0 w 11477625"/>
              <a:gd name="csY49" fmla="*/ 1552248 h 2660997"/>
              <a:gd name="csX50" fmla="*/ 0 w 11477625"/>
              <a:gd name="csY50" fmla="*/ 997878 h 2660997"/>
              <a:gd name="csX51" fmla="*/ 0 w 11477625"/>
              <a:gd name="csY51" fmla="*/ 443508 h 266099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</a:cxnLst>
            <a:rect l="l" t="t" r="r" b="b"/>
            <a:pathLst>
              <a:path w="11477625" h="2660997" fill="none" extrusionOk="0">
                <a:moveTo>
                  <a:pt x="0" y="443508"/>
                </a:moveTo>
                <a:cubicBezTo>
                  <a:pt x="12919" y="160371"/>
                  <a:pt x="145165" y="4169"/>
                  <a:pt x="443508" y="0"/>
                </a:cubicBezTo>
                <a:cubicBezTo>
                  <a:pt x="557185" y="-8458"/>
                  <a:pt x="786688" y="23272"/>
                  <a:pt x="962707" y="0"/>
                </a:cubicBezTo>
                <a:cubicBezTo>
                  <a:pt x="1138726" y="-23272"/>
                  <a:pt x="1238078" y="13687"/>
                  <a:pt x="1467211" y="0"/>
                </a:cubicBezTo>
                <a:cubicBezTo>
                  <a:pt x="1696344" y="-13687"/>
                  <a:pt x="1769428" y="21295"/>
                  <a:pt x="1912938" y="0"/>
                </a:cubicBezTo>
                <a:lnTo>
                  <a:pt x="1912938" y="0"/>
                </a:lnTo>
                <a:cubicBezTo>
                  <a:pt x="2042403" y="-28889"/>
                  <a:pt x="2272530" y="3614"/>
                  <a:pt x="2515513" y="0"/>
                </a:cubicBezTo>
                <a:cubicBezTo>
                  <a:pt x="2758496" y="-3614"/>
                  <a:pt x="2847951" y="-25222"/>
                  <a:pt x="3089394" y="0"/>
                </a:cubicBezTo>
                <a:cubicBezTo>
                  <a:pt x="3330837" y="25222"/>
                  <a:pt x="3546066" y="-1457"/>
                  <a:pt x="3663276" y="0"/>
                </a:cubicBezTo>
                <a:cubicBezTo>
                  <a:pt x="3780486" y="1457"/>
                  <a:pt x="4038227" y="-11313"/>
                  <a:pt x="4237157" y="0"/>
                </a:cubicBezTo>
                <a:cubicBezTo>
                  <a:pt x="4436087" y="11313"/>
                  <a:pt x="4526521" y="-4162"/>
                  <a:pt x="4782344" y="0"/>
                </a:cubicBezTo>
                <a:cubicBezTo>
                  <a:pt x="5004221" y="24725"/>
                  <a:pt x="5221175" y="-33067"/>
                  <a:pt x="5539503" y="0"/>
                </a:cubicBezTo>
                <a:cubicBezTo>
                  <a:pt x="5857831" y="33067"/>
                  <a:pt x="5826943" y="19449"/>
                  <a:pt x="6109109" y="0"/>
                </a:cubicBezTo>
                <a:cubicBezTo>
                  <a:pt x="6391275" y="-19449"/>
                  <a:pt x="6684563" y="28929"/>
                  <a:pt x="6866268" y="0"/>
                </a:cubicBezTo>
                <a:cubicBezTo>
                  <a:pt x="7047973" y="-28929"/>
                  <a:pt x="7188579" y="8400"/>
                  <a:pt x="7498392" y="0"/>
                </a:cubicBezTo>
                <a:cubicBezTo>
                  <a:pt x="7808205" y="-8400"/>
                  <a:pt x="7862262" y="-23213"/>
                  <a:pt x="8067998" y="0"/>
                </a:cubicBezTo>
                <a:cubicBezTo>
                  <a:pt x="8273734" y="23213"/>
                  <a:pt x="8352390" y="4184"/>
                  <a:pt x="8575086" y="0"/>
                </a:cubicBezTo>
                <a:cubicBezTo>
                  <a:pt x="8797782" y="-4184"/>
                  <a:pt x="8948675" y="9635"/>
                  <a:pt x="9144692" y="0"/>
                </a:cubicBezTo>
                <a:cubicBezTo>
                  <a:pt x="9340709" y="-9635"/>
                  <a:pt x="9522020" y="-28141"/>
                  <a:pt x="9714298" y="0"/>
                </a:cubicBezTo>
                <a:cubicBezTo>
                  <a:pt x="9906576" y="28141"/>
                  <a:pt x="10078945" y="-13479"/>
                  <a:pt x="10408940" y="0"/>
                </a:cubicBezTo>
                <a:cubicBezTo>
                  <a:pt x="10738935" y="13479"/>
                  <a:pt x="10801684" y="5199"/>
                  <a:pt x="11034117" y="0"/>
                </a:cubicBezTo>
                <a:cubicBezTo>
                  <a:pt x="11296654" y="-16471"/>
                  <a:pt x="11486627" y="199119"/>
                  <a:pt x="11477625" y="443508"/>
                </a:cubicBezTo>
                <a:cubicBezTo>
                  <a:pt x="11483589" y="599572"/>
                  <a:pt x="11491715" y="782405"/>
                  <a:pt x="11477625" y="964616"/>
                </a:cubicBezTo>
                <a:cubicBezTo>
                  <a:pt x="11463535" y="1146827"/>
                  <a:pt x="11458316" y="1355569"/>
                  <a:pt x="11477625" y="1552248"/>
                </a:cubicBezTo>
                <a:lnTo>
                  <a:pt x="11477625" y="1552248"/>
                </a:lnTo>
                <a:cubicBezTo>
                  <a:pt x="11508676" y="1843445"/>
                  <a:pt x="11469244" y="1893313"/>
                  <a:pt x="11477625" y="2217498"/>
                </a:cubicBezTo>
                <a:lnTo>
                  <a:pt x="11477625" y="2217489"/>
                </a:lnTo>
                <a:cubicBezTo>
                  <a:pt x="11487419" y="2437353"/>
                  <a:pt x="11243106" y="2643115"/>
                  <a:pt x="11034117" y="2660997"/>
                </a:cubicBezTo>
                <a:cubicBezTo>
                  <a:pt x="10869573" y="2666707"/>
                  <a:pt x="10778759" y="2671110"/>
                  <a:pt x="10527029" y="2660997"/>
                </a:cubicBezTo>
                <a:cubicBezTo>
                  <a:pt x="10275299" y="2650884"/>
                  <a:pt x="10001892" y="2678649"/>
                  <a:pt x="9769870" y="2660997"/>
                </a:cubicBezTo>
                <a:cubicBezTo>
                  <a:pt x="9537848" y="2643345"/>
                  <a:pt x="9416207" y="2672723"/>
                  <a:pt x="9262781" y="2660997"/>
                </a:cubicBezTo>
                <a:cubicBezTo>
                  <a:pt x="9109355" y="2649271"/>
                  <a:pt x="8827668" y="2671162"/>
                  <a:pt x="8443104" y="2660997"/>
                </a:cubicBezTo>
                <a:cubicBezTo>
                  <a:pt x="8058540" y="2650832"/>
                  <a:pt x="8090869" y="2676881"/>
                  <a:pt x="7810981" y="2660997"/>
                </a:cubicBezTo>
                <a:cubicBezTo>
                  <a:pt x="7531093" y="2645113"/>
                  <a:pt x="7273368" y="2630348"/>
                  <a:pt x="7116339" y="2660997"/>
                </a:cubicBezTo>
                <a:cubicBezTo>
                  <a:pt x="6959310" y="2691646"/>
                  <a:pt x="6799516" y="2642557"/>
                  <a:pt x="6546733" y="2660997"/>
                </a:cubicBezTo>
                <a:cubicBezTo>
                  <a:pt x="6293950" y="2679437"/>
                  <a:pt x="6147362" y="2656071"/>
                  <a:pt x="5789574" y="2660997"/>
                </a:cubicBezTo>
                <a:cubicBezTo>
                  <a:pt x="5431786" y="2665923"/>
                  <a:pt x="5130646" y="2672839"/>
                  <a:pt x="4782344" y="2660997"/>
                </a:cubicBezTo>
                <a:cubicBezTo>
                  <a:pt x="4565070" y="2675032"/>
                  <a:pt x="4350034" y="2749844"/>
                  <a:pt x="4203363" y="2759531"/>
                </a:cubicBezTo>
                <a:cubicBezTo>
                  <a:pt x="4056692" y="2769218"/>
                  <a:pt x="3822408" y="2842533"/>
                  <a:pt x="3685326" y="2847694"/>
                </a:cubicBezTo>
                <a:cubicBezTo>
                  <a:pt x="3548244" y="2852854"/>
                  <a:pt x="3269373" y="2935417"/>
                  <a:pt x="3045400" y="2956600"/>
                </a:cubicBezTo>
                <a:cubicBezTo>
                  <a:pt x="2821427" y="2977784"/>
                  <a:pt x="2582186" y="3029739"/>
                  <a:pt x="2435945" y="3060321"/>
                </a:cubicBezTo>
                <a:cubicBezTo>
                  <a:pt x="2289704" y="3090902"/>
                  <a:pt x="2025342" y="3150691"/>
                  <a:pt x="1735073" y="3179599"/>
                </a:cubicBezTo>
                <a:cubicBezTo>
                  <a:pt x="1827160" y="2926759"/>
                  <a:pt x="1854064" y="2773675"/>
                  <a:pt x="1912938" y="2660997"/>
                </a:cubicBezTo>
                <a:cubicBezTo>
                  <a:pt x="1778418" y="2669732"/>
                  <a:pt x="1662978" y="2667707"/>
                  <a:pt x="1452517" y="2660997"/>
                </a:cubicBezTo>
                <a:cubicBezTo>
                  <a:pt x="1242056" y="2654287"/>
                  <a:pt x="1179201" y="2677014"/>
                  <a:pt x="948012" y="2660997"/>
                </a:cubicBezTo>
                <a:cubicBezTo>
                  <a:pt x="716823" y="2644980"/>
                  <a:pt x="631389" y="2664969"/>
                  <a:pt x="443508" y="2660997"/>
                </a:cubicBezTo>
                <a:cubicBezTo>
                  <a:pt x="198165" y="2687958"/>
                  <a:pt x="-10360" y="2455972"/>
                  <a:pt x="0" y="2217489"/>
                </a:cubicBezTo>
                <a:lnTo>
                  <a:pt x="0" y="2217498"/>
                </a:lnTo>
                <a:cubicBezTo>
                  <a:pt x="13735" y="2068112"/>
                  <a:pt x="16903" y="1829482"/>
                  <a:pt x="0" y="1552248"/>
                </a:cubicBezTo>
                <a:lnTo>
                  <a:pt x="0" y="1552248"/>
                </a:lnTo>
                <a:cubicBezTo>
                  <a:pt x="-1686" y="1362700"/>
                  <a:pt x="-7178" y="1239615"/>
                  <a:pt x="0" y="997878"/>
                </a:cubicBezTo>
                <a:cubicBezTo>
                  <a:pt x="7178" y="756141"/>
                  <a:pt x="-7194" y="587219"/>
                  <a:pt x="0" y="443508"/>
                </a:cubicBezTo>
                <a:close/>
              </a:path>
              <a:path w="11477625" h="2660997" stroke="0" extrusionOk="0">
                <a:moveTo>
                  <a:pt x="0" y="443508"/>
                </a:moveTo>
                <a:cubicBezTo>
                  <a:pt x="-43731" y="171591"/>
                  <a:pt x="167758" y="11562"/>
                  <a:pt x="443508" y="0"/>
                </a:cubicBezTo>
                <a:cubicBezTo>
                  <a:pt x="609345" y="-24252"/>
                  <a:pt x="740777" y="-11774"/>
                  <a:pt x="962707" y="0"/>
                </a:cubicBezTo>
                <a:cubicBezTo>
                  <a:pt x="1184637" y="11774"/>
                  <a:pt x="1250147" y="21062"/>
                  <a:pt x="1437822" y="0"/>
                </a:cubicBezTo>
                <a:cubicBezTo>
                  <a:pt x="1625498" y="-21062"/>
                  <a:pt x="1817544" y="-10982"/>
                  <a:pt x="1912938" y="0"/>
                </a:cubicBezTo>
                <a:lnTo>
                  <a:pt x="1912938" y="0"/>
                </a:lnTo>
                <a:cubicBezTo>
                  <a:pt x="2110936" y="24353"/>
                  <a:pt x="2368435" y="-25318"/>
                  <a:pt x="2515513" y="0"/>
                </a:cubicBezTo>
                <a:cubicBezTo>
                  <a:pt x="2662592" y="25318"/>
                  <a:pt x="2860202" y="13623"/>
                  <a:pt x="3032006" y="0"/>
                </a:cubicBezTo>
                <a:cubicBezTo>
                  <a:pt x="3203810" y="-13623"/>
                  <a:pt x="3432198" y="1738"/>
                  <a:pt x="3663276" y="0"/>
                </a:cubicBezTo>
                <a:cubicBezTo>
                  <a:pt x="3894354" y="-1738"/>
                  <a:pt x="4079167" y="-14380"/>
                  <a:pt x="4294545" y="0"/>
                </a:cubicBezTo>
                <a:cubicBezTo>
                  <a:pt x="4509923" y="14380"/>
                  <a:pt x="4683235" y="-23787"/>
                  <a:pt x="4782344" y="0"/>
                </a:cubicBezTo>
                <a:cubicBezTo>
                  <a:pt x="5091662" y="8711"/>
                  <a:pt x="5345985" y="-22561"/>
                  <a:pt x="5602021" y="0"/>
                </a:cubicBezTo>
                <a:cubicBezTo>
                  <a:pt x="5858057" y="22561"/>
                  <a:pt x="6181491" y="17182"/>
                  <a:pt x="6359180" y="0"/>
                </a:cubicBezTo>
                <a:cubicBezTo>
                  <a:pt x="6536869" y="-17182"/>
                  <a:pt x="6653842" y="-16285"/>
                  <a:pt x="6866268" y="0"/>
                </a:cubicBezTo>
                <a:cubicBezTo>
                  <a:pt x="7078694" y="16285"/>
                  <a:pt x="7392367" y="-24801"/>
                  <a:pt x="7560910" y="0"/>
                </a:cubicBezTo>
                <a:cubicBezTo>
                  <a:pt x="7729453" y="24801"/>
                  <a:pt x="7942191" y="-14333"/>
                  <a:pt x="8255551" y="0"/>
                </a:cubicBezTo>
                <a:cubicBezTo>
                  <a:pt x="8568911" y="14333"/>
                  <a:pt x="8727518" y="19171"/>
                  <a:pt x="8950193" y="0"/>
                </a:cubicBezTo>
                <a:cubicBezTo>
                  <a:pt x="9172868" y="-19171"/>
                  <a:pt x="9464817" y="12620"/>
                  <a:pt x="9707352" y="0"/>
                </a:cubicBezTo>
                <a:cubicBezTo>
                  <a:pt x="9949887" y="-12620"/>
                  <a:pt x="10606162" y="184"/>
                  <a:pt x="11034117" y="0"/>
                </a:cubicBezTo>
                <a:cubicBezTo>
                  <a:pt x="11228875" y="29304"/>
                  <a:pt x="11469213" y="213605"/>
                  <a:pt x="11477625" y="443508"/>
                </a:cubicBezTo>
                <a:cubicBezTo>
                  <a:pt x="11492033" y="569575"/>
                  <a:pt x="11456531" y="824759"/>
                  <a:pt x="11477625" y="975703"/>
                </a:cubicBezTo>
                <a:cubicBezTo>
                  <a:pt x="11498719" y="1126648"/>
                  <a:pt x="11494314" y="1425324"/>
                  <a:pt x="11477625" y="1552248"/>
                </a:cubicBezTo>
                <a:lnTo>
                  <a:pt x="11477625" y="1552248"/>
                </a:lnTo>
                <a:cubicBezTo>
                  <a:pt x="11480641" y="1744213"/>
                  <a:pt x="11503820" y="2072578"/>
                  <a:pt x="11477625" y="2217498"/>
                </a:cubicBezTo>
                <a:lnTo>
                  <a:pt x="11477625" y="2217489"/>
                </a:lnTo>
                <a:cubicBezTo>
                  <a:pt x="11476373" y="2428669"/>
                  <a:pt x="11304375" y="2666276"/>
                  <a:pt x="11034117" y="2660997"/>
                </a:cubicBezTo>
                <a:cubicBezTo>
                  <a:pt x="10802250" y="2681586"/>
                  <a:pt x="10629344" y="2676628"/>
                  <a:pt x="10339476" y="2660997"/>
                </a:cubicBezTo>
                <a:cubicBezTo>
                  <a:pt x="10049608" y="2645366"/>
                  <a:pt x="9909076" y="2668333"/>
                  <a:pt x="9644834" y="2660997"/>
                </a:cubicBezTo>
                <a:cubicBezTo>
                  <a:pt x="9380592" y="2653661"/>
                  <a:pt x="9273257" y="2670365"/>
                  <a:pt x="9075228" y="2660997"/>
                </a:cubicBezTo>
                <a:cubicBezTo>
                  <a:pt x="8877199" y="2651629"/>
                  <a:pt x="8490397" y="2645094"/>
                  <a:pt x="8318069" y="2660997"/>
                </a:cubicBezTo>
                <a:cubicBezTo>
                  <a:pt x="8145741" y="2676900"/>
                  <a:pt x="7936179" y="2641626"/>
                  <a:pt x="7748463" y="2660997"/>
                </a:cubicBezTo>
                <a:cubicBezTo>
                  <a:pt x="7560747" y="2680368"/>
                  <a:pt x="7180341" y="2669689"/>
                  <a:pt x="6991304" y="2660997"/>
                </a:cubicBezTo>
                <a:cubicBezTo>
                  <a:pt x="6802267" y="2652305"/>
                  <a:pt x="6589189" y="2638821"/>
                  <a:pt x="6484216" y="2660997"/>
                </a:cubicBezTo>
                <a:cubicBezTo>
                  <a:pt x="6379243" y="2683173"/>
                  <a:pt x="6037397" y="2697142"/>
                  <a:pt x="5727056" y="2660997"/>
                </a:cubicBezTo>
                <a:cubicBezTo>
                  <a:pt x="5416715" y="2624852"/>
                  <a:pt x="5055205" y="2700485"/>
                  <a:pt x="4782344" y="2660997"/>
                </a:cubicBezTo>
                <a:cubicBezTo>
                  <a:pt x="4553352" y="2722788"/>
                  <a:pt x="4404362" y="2706376"/>
                  <a:pt x="4264308" y="2749159"/>
                </a:cubicBezTo>
                <a:cubicBezTo>
                  <a:pt x="4124254" y="2791942"/>
                  <a:pt x="3824969" y="2797731"/>
                  <a:pt x="3685326" y="2847694"/>
                </a:cubicBezTo>
                <a:cubicBezTo>
                  <a:pt x="3545683" y="2897657"/>
                  <a:pt x="3200414" y="2917269"/>
                  <a:pt x="3014927" y="2961786"/>
                </a:cubicBezTo>
                <a:cubicBezTo>
                  <a:pt x="2829440" y="3006303"/>
                  <a:pt x="2630477" y="3013282"/>
                  <a:pt x="2466418" y="3055135"/>
                </a:cubicBezTo>
                <a:cubicBezTo>
                  <a:pt x="2302359" y="3096988"/>
                  <a:pt x="1963879" y="3111361"/>
                  <a:pt x="1735073" y="3179599"/>
                </a:cubicBezTo>
                <a:cubicBezTo>
                  <a:pt x="1804161" y="3011138"/>
                  <a:pt x="1862215" y="2891894"/>
                  <a:pt x="1912938" y="2660997"/>
                </a:cubicBezTo>
                <a:cubicBezTo>
                  <a:pt x="1801185" y="2645707"/>
                  <a:pt x="1558934" y="2643398"/>
                  <a:pt x="1467211" y="2660997"/>
                </a:cubicBezTo>
                <a:cubicBezTo>
                  <a:pt x="1375488" y="2678596"/>
                  <a:pt x="1089983" y="2671235"/>
                  <a:pt x="948012" y="2660997"/>
                </a:cubicBezTo>
                <a:cubicBezTo>
                  <a:pt x="806041" y="2650759"/>
                  <a:pt x="640226" y="2661805"/>
                  <a:pt x="443508" y="2660997"/>
                </a:cubicBezTo>
                <a:cubicBezTo>
                  <a:pt x="212798" y="2710966"/>
                  <a:pt x="18940" y="2470406"/>
                  <a:pt x="0" y="2217489"/>
                </a:cubicBezTo>
                <a:lnTo>
                  <a:pt x="0" y="2217498"/>
                </a:lnTo>
                <a:cubicBezTo>
                  <a:pt x="6526" y="1948291"/>
                  <a:pt x="-22655" y="1771422"/>
                  <a:pt x="0" y="1552248"/>
                </a:cubicBezTo>
                <a:lnTo>
                  <a:pt x="0" y="1552248"/>
                </a:lnTo>
                <a:cubicBezTo>
                  <a:pt x="25839" y="1424568"/>
                  <a:pt x="5939" y="1213144"/>
                  <a:pt x="0" y="986791"/>
                </a:cubicBezTo>
                <a:cubicBezTo>
                  <a:pt x="-5939" y="760438"/>
                  <a:pt x="-26335" y="670194"/>
                  <a:pt x="0" y="443508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>
                      <a:gd name="adj1" fmla="val -34883"/>
                      <a:gd name="adj2" fmla="val 69489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rmAutofit fontScale="92500" lnSpcReduction="20000"/>
          </a:bodyPr>
          <a:lstStyle/>
          <a:p>
            <a:pPr lvl="0">
              <a:defRPr/>
            </a:pPr>
            <a:r>
              <a:rPr lang="hr-HR" sz="3200" b="1" dirty="0">
                <a:solidFill>
                  <a:srgbClr val="C00000"/>
                </a:solidFill>
                <a:latin typeface="High Tower Text" panose="02040502050506030303" pitchFamily="18" charset="0"/>
              </a:rPr>
              <a:t>Što AZTN ne smije tražiti?</a:t>
            </a:r>
          </a:p>
          <a:p>
            <a:pPr lvl="0">
              <a:defRPr/>
            </a:pPr>
            <a:endParaRPr lang="hr-HR" sz="3200" b="1" dirty="0">
              <a:solidFill>
                <a:srgbClr val="C00000"/>
              </a:solidFill>
              <a:latin typeface="High Tower Text" panose="0204050205050603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hr-HR" sz="3200" dirty="0">
                <a:solidFill>
                  <a:schemeClr val="tx1"/>
                </a:solidFill>
                <a:latin typeface="High Tower Text" panose="02040502050506030303" pitchFamily="18" charset="0"/>
              </a:rPr>
              <a:t>Dokumenti van dosega naloga VUS-a</a:t>
            </a:r>
          </a:p>
          <a:p>
            <a:pPr marL="457200" lvl="0" indent="-457200">
              <a:buFont typeface="Wingdings" panose="05000000000000000000" pitchFamily="2" charset="2"/>
              <a:buChar char="ü"/>
              <a:defRPr/>
            </a:pPr>
            <a:r>
              <a:rPr lang="hr-HR" sz="3200" dirty="0">
                <a:solidFill>
                  <a:schemeClr val="tx1"/>
                </a:solidFill>
                <a:latin typeface="High Tower Text" panose="02040502050506030303" pitchFamily="18" charset="0"/>
              </a:rPr>
              <a:t>Osobni / privatni dokumenti </a:t>
            </a:r>
          </a:p>
          <a:p>
            <a:pPr marL="457200" lvl="0" indent="-457200">
              <a:buFont typeface="Wingdings" panose="05000000000000000000" pitchFamily="2" charset="2"/>
              <a:buChar char="ü"/>
              <a:defRPr/>
            </a:pPr>
            <a:r>
              <a:rPr lang="hr-HR" sz="3200" dirty="0">
                <a:solidFill>
                  <a:schemeClr val="tx1"/>
                </a:solidFill>
                <a:latin typeface="High Tower Text" panose="02040502050506030303" pitchFamily="18" charset="0"/>
              </a:rPr>
              <a:t>Odvjetnička tajna (</a:t>
            </a:r>
            <a:r>
              <a:rPr lang="hr-HR" sz="3200" dirty="0" err="1">
                <a:solidFill>
                  <a:schemeClr val="tx1"/>
                </a:solidFill>
                <a:latin typeface="High Tower Text" panose="02040502050506030303" pitchFamily="18" charset="0"/>
              </a:rPr>
              <a:t>legal</a:t>
            </a:r>
            <a:r>
              <a:rPr lang="hr-HR" sz="3200" dirty="0">
                <a:solidFill>
                  <a:schemeClr val="tx1"/>
                </a:solidFill>
                <a:latin typeface="High Tower Text" panose="02040502050506030303" pitchFamily="18" charset="0"/>
              </a:rPr>
              <a:t> </a:t>
            </a:r>
            <a:r>
              <a:rPr lang="hr-HR" sz="3200" dirty="0" err="1">
                <a:solidFill>
                  <a:schemeClr val="tx1"/>
                </a:solidFill>
                <a:latin typeface="High Tower Text" panose="02040502050506030303" pitchFamily="18" charset="0"/>
              </a:rPr>
              <a:t>privilege</a:t>
            </a:r>
            <a:r>
              <a:rPr lang="hr-HR" sz="3200" dirty="0">
                <a:solidFill>
                  <a:schemeClr val="tx1"/>
                </a:solidFill>
                <a:latin typeface="High Tower Text" panose="02040502050506030303" pitchFamily="18" charset="0"/>
              </a:rPr>
              <a:t>), ne poslovna tajna, nego odvjetnička tajna!!!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47CD690C-3436-C2C2-2EB7-E8190C3C18AE}"/>
              </a:ext>
            </a:extLst>
          </p:cNvPr>
          <p:cNvSpPr/>
          <p:nvPr/>
        </p:nvSpPr>
        <p:spPr>
          <a:xfrm>
            <a:off x="3429000" y="3771900"/>
            <a:ext cx="5448300" cy="2838450"/>
          </a:xfrm>
          <a:custGeom>
            <a:avLst/>
            <a:gdLst>
              <a:gd name="csX0" fmla="*/ 0 w 5448300"/>
              <a:gd name="csY0" fmla="*/ 473084 h 2838450"/>
              <a:gd name="csX1" fmla="*/ 473084 w 5448300"/>
              <a:gd name="csY1" fmla="*/ 0 h 2838450"/>
              <a:gd name="csX2" fmla="*/ 1095255 w 5448300"/>
              <a:gd name="csY2" fmla="*/ 0 h 2838450"/>
              <a:gd name="csX3" fmla="*/ 1825630 w 5448300"/>
              <a:gd name="csY3" fmla="*/ 0 h 2838450"/>
              <a:gd name="csX4" fmla="*/ 2447800 w 5448300"/>
              <a:gd name="csY4" fmla="*/ 0 h 2838450"/>
              <a:gd name="csX5" fmla="*/ 3178175 w 5448300"/>
              <a:gd name="csY5" fmla="*/ 0 h 2838450"/>
              <a:gd name="csX6" fmla="*/ 3178175 w 5448300"/>
              <a:gd name="csY6" fmla="*/ 0 h 2838450"/>
              <a:gd name="csX7" fmla="*/ 3818350 w 5448300"/>
              <a:gd name="csY7" fmla="*/ 0 h 2838450"/>
              <a:gd name="csX8" fmla="*/ 4540250 w 5448300"/>
              <a:gd name="csY8" fmla="*/ 0 h 2838450"/>
              <a:gd name="csX9" fmla="*/ 4975216 w 5448300"/>
              <a:gd name="csY9" fmla="*/ 0 h 2838450"/>
              <a:gd name="csX10" fmla="*/ 5448300 w 5448300"/>
              <a:gd name="csY10" fmla="*/ 473084 h 2838450"/>
              <a:gd name="csX11" fmla="*/ 5448300 w 5448300"/>
              <a:gd name="csY11" fmla="*/ 473075 h 2838450"/>
              <a:gd name="csX12" fmla="*/ 6132552 w 5448300"/>
              <a:gd name="csY12" fmla="*/ 434709 h 2838450"/>
              <a:gd name="csX13" fmla="*/ 5797269 w 5448300"/>
              <a:gd name="csY13" fmla="*/ 801219 h 2838450"/>
              <a:gd name="csX14" fmla="*/ 5448300 w 5448300"/>
              <a:gd name="csY14" fmla="*/ 1182688 h 2838450"/>
              <a:gd name="csX15" fmla="*/ 5448300 w 5448300"/>
              <a:gd name="csY15" fmla="*/ 1785854 h 2838450"/>
              <a:gd name="csX16" fmla="*/ 5448300 w 5448300"/>
              <a:gd name="csY16" fmla="*/ 2365366 h 2838450"/>
              <a:gd name="csX17" fmla="*/ 4975216 w 5448300"/>
              <a:gd name="csY17" fmla="*/ 2838450 h 2838450"/>
              <a:gd name="csX18" fmla="*/ 4540250 w 5448300"/>
              <a:gd name="csY18" fmla="*/ 2838450 h 2838450"/>
              <a:gd name="csX19" fmla="*/ 3859213 w 5448300"/>
              <a:gd name="csY19" fmla="*/ 2838450 h 2838450"/>
              <a:gd name="csX20" fmla="*/ 3178175 w 5448300"/>
              <a:gd name="csY20" fmla="*/ 2838450 h 2838450"/>
              <a:gd name="csX21" fmla="*/ 3178175 w 5448300"/>
              <a:gd name="csY21" fmla="*/ 2838450 h 2838450"/>
              <a:gd name="csX22" fmla="*/ 2474851 w 5448300"/>
              <a:gd name="csY22" fmla="*/ 2838450 h 2838450"/>
              <a:gd name="csX23" fmla="*/ 1879731 w 5448300"/>
              <a:gd name="csY23" fmla="*/ 2838450 h 2838450"/>
              <a:gd name="csX24" fmla="*/ 1203459 w 5448300"/>
              <a:gd name="csY24" fmla="*/ 2838450 h 2838450"/>
              <a:gd name="csX25" fmla="*/ 473084 w 5448300"/>
              <a:gd name="csY25" fmla="*/ 2838450 h 2838450"/>
              <a:gd name="csX26" fmla="*/ 0 w 5448300"/>
              <a:gd name="csY26" fmla="*/ 2365366 h 2838450"/>
              <a:gd name="csX27" fmla="*/ 0 w 5448300"/>
              <a:gd name="csY27" fmla="*/ 1762200 h 2838450"/>
              <a:gd name="csX28" fmla="*/ 0 w 5448300"/>
              <a:gd name="csY28" fmla="*/ 1182688 h 2838450"/>
              <a:gd name="csX29" fmla="*/ 0 w 5448300"/>
              <a:gd name="csY29" fmla="*/ 827882 h 2838450"/>
              <a:gd name="csX30" fmla="*/ 0 w 5448300"/>
              <a:gd name="csY30" fmla="*/ 473075 h 2838450"/>
              <a:gd name="csX31" fmla="*/ 0 w 5448300"/>
              <a:gd name="csY31" fmla="*/ 473075 h 2838450"/>
              <a:gd name="csX32" fmla="*/ 0 w 5448300"/>
              <a:gd name="csY32" fmla="*/ 473084 h 28384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</a:cxnLst>
            <a:rect l="l" t="t" r="r" b="b"/>
            <a:pathLst>
              <a:path w="5448300" h="2838450" fill="none" extrusionOk="0">
                <a:moveTo>
                  <a:pt x="0" y="473084"/>
                </a:moveTo>
                <a:cubicBezTo>
                  <a:pt x="23265" y="197897"/>
                  <a:pt x="204523" y="64711"/>
                  <a:pt x="473084" y="0"/>
                </a:cubicBezTo>
                <a:cubicBezTo>
                  <a:pt x="666187" y="10774"/>
                  <a:pt x="934628" y="24398"/>
                  <a:pt x="1095255" y="0"/>
                </a:cubicBezTo>
                <a:cubicBezTo>
                  <a:pt x="1255882" y="-24398"/>
                  <a:pt x="1550306" y="-28050"/>
                  <a:pt x="1825630" y="0"/>
                </a:cubicBezTo>
                <a:cubicBezTo>
                  <a:pt x="2100954" y="28050"/>
                  <a:pt x="2218249" y="2340"/>
                  <a:pt x="2447800" y="0"/>
                </a:cubicBezTo>
                <a:cubicBezTo>
                  <a:pt x="2677351" y="-2340"/>
                  <a:pt x="2958286" y="19891"/>
                  <a:pt x="3178175" y="0"/>
                </a:cubicBezTo>
                <a:lnTo>
                  <a:pt x="3178175" y="0"/>
                </a:lnTo>
                <a:cubicBezTo>
                  <a:pt x="3413621" y="-28048"/>
                  <a:pt x="3518173" y="-27191"/>
                  <a:pt x="3818350" y="0"/>
                </a:cubicBezTo>
                <a:cubicBezTo>
                  <a:pt x="4118527" y="27191"/>
                  <a:pt x="4288148" y="-23132"/>
                  <a:pt x="4540250" y="0"/>
                </a:cubicBezTo>
                <a:cubicBezTo>
                  <a:pt x="4647966" y="1757"/>
                  <a:pt x="4868948" y="19633"/>
                  <a:pt x="4975216" y="0"/>
                </a:cubicBezTo>
                <a:cubicBezTo>
                  <a:pt x="5205008" y="-56238"/>
                  <a:pt x="5423211" y="223467"/>
                  <a:pt x="5448300" y="473084"/>
                </a:cubicBezTo>
                <a:lnTo>
                  <a:pt x="5448300" y="473075"/>
                </a:lnTo>
                <a:cubicBezTo>
                  <a:pt x="5602200" y="493491"/>
                  <a:pt x="5925464" y="448806"/>
                  <a:pt x="6132552" y="434709"/>
                </a:cubicBezTo>
                <a:cubicBezTo>
                  <a:pt x="5994069" y="581903"/>
                  <a:pt x="5950764" y="617897"/>
                  <a:pt x="5797269" y="801219"/>
                </a:cubicBezTo>
                <a:cubicBezTo>
                  <a:pt x="5643773" y="984541"/>
                  <a:pt x="5598288" y="1016893"/>
                  <a:pt x="5448300" y="1182688"/>
                </a:cubicBezTo>
                <a:cubicBezTo>
                  <a:pt x="5428718" y="1455534"/>
                  <a:pt x="5474303" y="1492935"/>
                  <a:pt x="5448300" y="1785854"/>
                </a:cubicBezTo>
                <a:cubicBezTo>
                  <a:pt x="5422297" y="2078773"/>
                  <a:pt x="5475857" y="2200799"/>
                  <a:pt x="5448300" y="2365366"/>
                </a:cubicBezTo>
                <a:cubicBezTo>
                  <a:pt x="5464029" y="2623648"/>
                  <a:pt x="5241878" y="2819535"/>
                  <a:pt x="4975216" y="2838450"/>
                </a:cubicBezTo>
                <a:cubicBezTo>
                  <a:pt x="4819808" y="2830207"/>
                  <a:pt x="4736747" y="2855173"/>
                  <a:pt x="4540250" y="2838450"/>
                </a:cubicBezTo>
                <a:cubicBezTo>
                  <a:pt x="4353630" y="2857839"/>
                  <a:pt x="4113726" y="2841838"/>
                  <a:pt x="3859213" y="2838450"/>
                </a:cubicBezTo>
                <a:cubicBezTo>
                  <a:pt x="3604700" y="2835062"/>
                  <a:pt x="3363426" y="2869896"/>
                  <a:pt x="3178175" y="2838450"/>
                </a:cubicBezTo>
                <a:lnTo>
                  <a:pt x="3178175" y="2838450"/>
                </a:lnTo>
                <a:cubicBezTo>
                  <a:pt x="2890837" y="2838653"/>
                  <a:pt x="2708196" y="2843374"/>
                  <a:pt x="2474851" y="2838450"/>
                </a:cubicBezTo>
                <a:cubicBezTo>
                  <a:pt x="2241506" y="2833526"/>
                  <a:pt x="2061938" y="2829370"/>
                  <a:pt x="1879731" y="2838450"/>
                </a:cubicBezTo>
                <a:cubicBezTo>
                  <a:pt x="1697524" y="2847530"/>
                  <a:pt x="1517740" y="2842454"/>
                  <a:pt x="1203459" y="2838450"/>
                </a:cubicBezTo>
                <a:cubicBezTo>
                  <a:pt x="889178" y="2834446"/>
                  <a:pt x="704780" y="2818586"/>
                  <a:pt x="473084" y="2838450"/>
                </a:cubicBezTo>
                <a:cubicBezTo>
                  <a:pt x="175014" y="2854567"/>
                  <a:pt x="-5070" y="2620737"/>
                  <a:pt x="0" y="2365366"/>
                </a:cubicBezTo>
                <a:cubicBezTo>
                  <a:pt x="4100" y="2126098"/>
                  <a:pt x="13949" y="2012511"/>
                  <a:pt x="0" y="1762200"/>
                </a:cubicBezTo>
                <a:cubicBezTo>
                  <a:pt x="-13949" y="1511889"/>
                  <a:pt x="-23999" y="1395300"/>
                  <a:pt x="0" y="1182688"/>
                </a:cubicBezTo>
                <a:cubicBezTo>
                  <a:pt x="-9021" y="1085195"/>
                  <a:pt x="8971" y="925530"/>
                  <a:pt x="0" y="827882"/>
                </a:cubicBezTo>
                <a:cubicBezTo>
                  <a:pt x="-8971" y="730234"/>
                  <a:pt x="-5708" y="556037"/>
                  <a:pt x="0" y="473075"/>
                </a:cubicBezTo>
                <a:lnTo>
                  <a:pt x="0" y="473075"/>
                </a:lnTo>
                <a:lnTo>
                  <a:pt x="0" y="473084"/>
                </a:lnTo>
                <a:close/>
              </a:path>
              <a:path w="5448300" h="2838450" stroke="0" extrusionOk="0">
                <a:moveTo>
                  <a:pt x="0" y="473084"/>
                </a:moveTo>
                <a:cubicBezTo>
                  <a:pt x="-24818" y="196499"/>
                  <a:pt x="182043" y="11171"/>
                  <a:pt x="473084" y="0"/>
                </a:cubicBezTo>
                <a:cubicBezTo>
                  <a:pt x="629444" y="31624"/>
                  <a:pt x="1020084" y="-30520"/>
                  <a:pt x="1203459" y="0"/>
                </a:cubicBezTo>
                <a:cubicBezTo>
                  <a:pt x="1386835" y="30520"/>
                  <a:pt x="1694452" y="18878"/>
                  <a:pt x="1852680" y="0"/>
                </a:cubicBezTo>
                <a:cubicBezTo>
                  <a:pt x="2010908" y="-18878"/>
                  <a:pt x="2214397" y="-21562"/>
                  <a:pt x="2474851" y="0"/>
                </a:cubicBezTo>
                <a:cubicBezTo>
                  <a:pt x="2735305" y="21562"/>
                  <a:pt x="2906114" y="32852"/>
                  <a:pt x="3178175" y="0"/>
                </a:cubicBezTo>
                <a:lnTo>
                  <a:pt x="3178175" y="0"/>
                </a:lnTo>
                <a:cubicBezTo>
                  <a:pt x="3361041" y="7937"/>
                  <a:pt x="3559689" y="18879"/>
                  <a:pt x="3845592" y="0"/>
                </a:cubicBezTo>
                <a:cubicBezTo>
                  <a:pt x="4131495" y="-18879"/>
                  <a:pt x="4350250" y="9829"/>
                  <a:pt x="4540250" y="0"/>
                </a:cubicBezTo>
                <a:cubicBezTo>
                  <a:pt x="4695033" y="-7180"/>
                  <a:pt x="4882812" y="-19010"/>
                  <a:pt x="4975216" y="0"/>
                </a:cubicBezTo>
                <a:cubicBezTo>
                  <a:pt x="5243551" y="48842"/>
                  <a:pt x="5419864" y="210181"/>
                  <a:pt x="5448300" y="473084"/>
                </a:cubicBezTo>
                <a:lnTo>
                  <a:pt x="5448300" y="473075"/>
                </a:lnTo>
                <a:cubicBezTo>
                  <a:pt x="5728539" y="491387"/>
                  <a:pt x="5843252" y="465156"/>
                  <a:pt x="6132552" y="434709"/>
                </a:cubicBezTo>
                <a:cubicBezTo>
                  <a:pt x="5988059" y="573413"/>
                  <a:pt x="5968071" y="649044"/>
                  <a:pt x="5810954" y="786259"/>
                </a:cubicBezTo>
                <a:cubicBezTo>
                  <a:pt x="5653837" y="923473"/>
                  <a:pt x="5615944" y="1037485"/>
                  <a:pt x="5448300" y="1182688"/>
                </a:cubicBezTo>
                <a:cubicBezTo>
                  <a:pt x="5473659" y="1448746"/>
                  <a:pt x="5472677" y="1632465"/>
                  <a:pt x="5448300" y="1750373"/>
                </a:cubicBezTo>
                <a:cubicBezTo>
                  <a:pt x="5423923" y="1868282"/>
                  <a:pt x="5423665" y="2153628"/>
                  <a:pt x="5448300" y="2365366"/>
                </a:cubicBezTo>
                <a:cubicBezTo>
                  <a:pt x="5449055" y="2616426"/>
                  <a:pt x="5200077" y="2859714"/>
                  <a:pt x="4975216" y="2838450"/>
                </a:cubicBezTo>
                <a:cubicBezTo>
                  <a:pt x="4882484" y="2849390"/>
                  <a:pt x="4705606" y="2843346"/>
                  <a:pt x="4540250" y="2838450"/>
                </a:cubicBezTo>
                <a:cubicBezTo>
                  <a:pt x="4319205" y="2834464"/>
                  <a:pt x="4031258" y="2837888"/>
                  <a:pt x="3886454" y="2838450"/>
                </a:cubicBezTo>
                <a:cubicBezTo>
                  <a:pt x="3741650" y="2839012"/>
                  <a:pt x="3511697" y="2824786"/>
                  <a:pt x="3178175" y="2838450"/>
                </a:cubicBezTo>
                <a:lnTo>
                  <a:pt x="3178175" y="2838450"/>
                </a:lnTo>
                <a:cubicBezTo>
                  <a:pt x="3041896" y="2841631"/>
                  <a:pt x="2831995" y="2862270"/>
                  <a:pt x="2556004" y="2838450"/>
                </a:cubicBezTo>
                <a:cubicBezTo>
                  <a:pt x="2280013" y="2814630"/>
                  <a:pt x="2167545" y="2826094"/>
                  <a:pt x="1960884" y="2838450"/>
                </a:cubicBezTo>
                <a:cubicBezTo>
                  <a:pt x="1754223" y="2850806"/>
                  <a:pt x="1647223" y="2824484"/>
                  <a:pt x="1365764" y="2838450"/>
                </a:cubicBezTo>
                <a:cubicBezTo>
                  <a:pt x="1084305" y="2852416"/>
                  <a:pt x="805307" y="2827964"/>
                  <a:pt x="473084" y="2838450"/>
                </a:cubicBezTo>
                <a:cubicBezTo>
                  <a:pt x="227028" y="2843777"/>
                  <a:pt x="11563" y="2665591"/>
                  <a:pt x="0" y="2365366"/>
                </a:cubicBezTo>
                <a:cubicBezTo>
                  <a:pt x="-15038" y="2191409"/>
                  <a:pt x="-25951" y="2085533"/>
                  <a:pt x="0" y="1809507"/>
                </a:cubicBezTo>
                <a:cubicBezTo>
                  <a:pt x="25951" y="1533481"/>
                  <a:pt x="-9147" y="1408007"/>
                  <a:pt x="0" y="1182688"/>
                </a:cubicBezTo>
                <a:cubicBezTo>
                  <a:pt x="-16030" y="1101081"/>
                  <a:pt x="10509" y="926192"/>
                  <a:pt x="0" y="849170"/>
                </a:cubicBezTo>
                <a:cubicBezTo>
                  <a:pt x="-10509" y="772148"/>
                  <a:pt x="2560" y="617643"/>
                  <a:pt x="0" y="473075"/>
                </a:cubicBezTo>
                <a:lnTo>
                  <a:pt x="0" y="473075"/>
                </a:lnTo>
                <a:lnTo>
                  <a:pt x="0" y="473084"/>
                </a:lnTo>
                <a:close/>
              </a:path>
            </a:pathLst>
          </a:custGeom>
          <a:solidFill>
            <a:schemeClr val="bg1"/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>
                      <a:gd name="adj1" fmla="val 62559"/>
                      <a:gd name="adj2" fmla="val -34685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rmAutofit/>
          </a:bodyPr>
          <a:lstStyle/>
          <a:p>
            <a:pPr lvl="0">
              <a:defRPr/>
            </a:pPr>
            <a:r>
              <a:rPr lang="hr-HR" sz="3200" b="1" dirty="0">
                <a:solidFill>
                  <a:srgbClr val="C00000"/>
                </a:solidFill>
                <a:latin typeface="High Tower Text" panose="02040502050506030303" pitchFamily="18" charset="0"/>
              </a:rPr>
              <a:t>Odvjetnička tajna??? </a:t>
            </a:r>
          </a:p>
          <a:p>
            <a:pPr lvl="0">
              <a:defRPr/>
            </a:pPr>
            <a:endParaRPr lang="hr-HR" sz="3200" b="1" dirty="0">
              <a:solidFill>
                <a:schemeClr val="tx1"/>
              </a:solidFill>
              <a:latin typeface="High Tower Text" panose="02040502050506030303" pitchFamily="18" charset="0"/>
            </a:endParaRPr>
          </a:p>
          <a:p>
            <a:pPr lvl="0">
              <a:defRPr/>
            </a:pPr>
            <a:r>
              <a:rPr lang="hr-HR" sz="3200" dirty="0" err="1">
                <a:solidFill>
                  <a:schemeClr val="tx1"/>
                </a:solidFill>
                <a:latin typeface="High Tower Text" panose="02040502050506030303" pitchFamily="18" charset="0"/>
              </a:rPr>
              <a:t>Yeah</a:t>
            </a:r>
            <a:r>
              <a:rPr lang="hr-HR" sz="3200" dirty="0">
                <a:solidFill>
                  <a:schemeClr val="tx1"/>
                </a:solidFill>
                <a:latin typeface="High Tower Text" panose="02040502050506030303" pitchFamily="18" charset="0"/>
              </a:rPr>
              <a:t> </a:t>
            </a:r>
            <a:r>
              <a:rPr lang="hr-HR" sz="3200" dirty="0" err="1">
                <a:solidFill>
                  <a:schemeClr val="tx1"/>
                </a:solidFill>
                <a:latin typeface="High Tower Text" panose="02040502050506030303" pitchFamily="18" charset="0"/>
              </a:rPr>
              <a:t>right</a:t>
            </a:r>
            <a:r>
              <a:rPr lang="hr-HR" sz="3200" dirty="0">
                <a:solidFill>
                  <a:schemeClr val="tx1"/>
                </a:solidFill>
                <a:latin typeface="High Tower Text" panose="02040502050506030303" pitchFamily="18" charset="0"/>
              </a:rPr>
              <a:t>, bacit ćemo oko, pa ćemo vidjeti!!!</a:t>
            </a:r>
          </a:p>
        </p:txBody>
      </p:sp>
    </p:spTree>
    <p:extLst>
      <p:ext uri="{BB962C8B-B14F-4D97-AF65-F5344CB8AC3E}">
        <p14:creationId xmlns:p14="http://schemas.microsoft.com/office/powerpoint/2010/main" val="268181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10CBF-FC9B-E403-4916-C0A51A2DE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4E895F-DD13-C965-A77C-F3D2A2A92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2450"/>
            <a:ext cx="5324616" cy="6305550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FDD92FA3-A2DB-1CC3-2A23-BF081284C26F}"/>
              </a:ext>
            </a:extLst>
          </p:cNvPr>
          <p:cNvSpPr/>
          <p:nvPr/>
        </p:nvSpPr>
        <p:spPr>
          <a:xfrm>
            <a:off x="5419726" y="161925"/>
            <a:ext cx="6635204" cy="6496289"/>
          </a:xfrm>
          <a:custGeom>
            <a:avLst/>
            <a:gdLst>
              <a:gd name="csX0" fmla="*/ 0 w 6635204"/>
              <a:gd name="csY0" fmla="*/ 1082736 h 6496289"/>
              <a:gd name="csX1" fmla="*/ 1082736 w 6635204"/>
              <a:gd name="csY1" fmla="*/ 0 h 6496289"/>
              <a:gd name="csX2" fmla="*/ 1105867 w 6635204"/>
              <a:gd name="csY2" fmla="*/ 0 h 6496289"/>
              <a:gd name="csX3" fmla="*/ 1105867 w 6635204"/>
              <a:gd name="csY3" fmla="*/ 0 h 6496289"/>
              <a:gd name="csX4" fmla="*/ 1625625 w 6635204"/>
              <a:gd name="csY4" fmla="*/ 0 h 6496289"/>
              <a:gd name="csX5" fmla="*/ 2178558 w 6635204"/>
              <a:gd name="csY5" fmla="*/ 0 h 6496289"/>
              <a:gd name="csX6" fmla="*/ 2764668 w 6635204"/>
              <a:gd name="csY6" fmla="*/ 0 h 6496289"/>
              <a:gd name="csX7" fmla="*/ 3517374 w 6635204"/>
              <a:gd name="csY7" fmla="*/ 0 h 6496289"/>
              <a:gd name="csX8" fmla="*/ 4270080 w 6635204"/>
              <a:gd name="csY8" fmla="*/ 0 h 6496289"/>
              <a:gd name="csX9" fmla="*/ 5552468 w 6635204"/>
              <a:gd name="csY9" fmla="*/ 0 h 6496289"/>
              <a:gd name="csX10" fmla="*/ 6635204 w 6635204"/>
              <a:gd name="csY10" fmla="*/ 1082736 h 6496289"/>
              <a:gd name="csX11" fmla="*/ 6635204 w 6635204"/>
              <a:gd name="csY11" fmla="*/ 1082715 h 6496289"/>
              <a:gd name="csX12" fmla="*/ 6635204 w 6635204"/>
              <a:gd name="csY12" fmla="*/ 1082715 h 6496289"/>
              <a:gd name="csX13" fmla="*/ 6635204 w 6635204"/>
              <a:gd name="csY13" fmla="*/ 1624072 h 6496289"/>
              <a:gd name="csX14" fmla="*/ 6635204 w 6635204"/>
              <a:gd name="csY14" fmla="*/ 2197911 h 6496289"/>
              <a:gd name="csX15" fmla="*/ 6635204 w 6635204"/>
              <a:gd name="csY15" fmla="*/ 2706787 h 6496289"/>
              <a:gd name="csX16" fmla="*/ 6635204 w 6635204"/>
              <a:gd name="csY16" fmla="*/ 3329343 h 6496289"/>
              <a:gd name="csX17" fmla="*/ 6635204 w 6635204"/>
              <a:gd name="csY17" fmla="*/ 3978967 h 6496289"/>
              <a:gd name="csX18" fmla="*/ 6635204 w 6635204"/>
              <a:gd name="csY18" fmla="*/ 4682726 h 6496289"/>
              <a:gd name="csX19" fmla="*/ 6635204 w 6635204"/>
              <a:gd name="csY19" fmla="*/ 5413553 h 6496289"/>
              <a:gd name="csX20" fmla="*/ 5552468 w 6635204"/>
              <a:gd name="csY20" fmla="*/ 6496289 h 6496289"/>
              <a:gd name="csX21" fmla="*/ 4911274 w 6635204"/>
              <a:gd name="csY21" fmla="*/ 6496289 h 6496289"/>
              <a:gd name="csX22" fmla="*/ 4270080 w 6635204"/>
              <a:gd name="csY22" fmla="*/ 6496289 h 6496289"/>
              <a:gd name="csX23" fmla="*/ 3517374 w 6635204"/>
              <a:gd name="csY23" fmla="*/ 6496289 h 6496289"/>
              <a:gd name="csX24" fmla="*/ 2764668 w 6635204"/>
              <a:gd name="csY24" fmla="*/ 6496289 h 6496289"/>
              <a:gd name="csX25" fmla="*/ 2211734 w 6635204"/>
              <a:gd name="csY25" fmla="*/ 6496289 h 6496289"/>
              <a:gd name="csX26" fmla="*/ 1708565 w 6635204"/>
              <a:gd name="csY26" fmla="*/ 6496289 h 6496289"/>
              <a:gd name="csX27" fmla="*/ 1105867 w 6635204"/>
              <a:gd name="csY27" fmla="*/ 6496289 h 6496289"/>
              <a:gd name="csX28" fmla="*/ 1105867 w 6635204"/>
              <a:gd name="csY28" fmla="*/ 6496289 h 6496289"/>
              <a:gd name="csX29" fmla="*/ 1082736 w 6635204"/>
              <a:gd name="csY29" fmla="*/ 6496289 h 6496289"/>
              <a:gd name="csX30" fmla="*/ 0 w 6635204"/>
              <a:gd name="csY30" fmla="*/ 5413553 h 6496289"/>
              <a:gd name="csX31" fmla="*/ 0 w 6635204"/>
              <a:gd name="csY31" fmla="*/ 4790997 h 6496289"/>
              <a:gd name="csX32" fmla="*/ 0 w 6635204"/>
              <a:gd name="csY32" fmla="*/ 4195508 h 6496289"/>
              <a:gd name="csX33" fmla="*/ 0 w 6635204"/>
              <a:gd name="csY33" fmla="*/ 3518817 h 6496289"/>
              <a:gd name="csX34" fmla="*/ 0 w 6635204"/>
              <a:gd name="csY34" fmla="*/ 2706787 h 6496289"/>
              <a:gd name="csX35" fmla="*/ -561784 w 6635204"/>
              <a:gd name="csY35" fmla="*/ 2316317 h 6496289"/>
              <a:gd name="csX36" fmla="*/ -1146497 w 6635204"/>
              <a:gd name="csY36" fmla="*/ 1909909 h 6496289"/>
              <a:gd name="csX37" fmla="*/ -741401 w 6635204"/>
              <a:gd name="csY37" fmla="*/ 1617634 h 6496289"/>
              <a:gd name="csX38" fmla="*/ -359236 w 6635204"/>
              <a:gd name="csY38" fmla="*/ 1341902 h 6496289"/>
              <a:gd name="csX39" fmla="*/ 0 w 6635204"/>
              <a:gd name="csY39" fmla="*/ 1082715 h 6496289"/>
              <a:gd name="csX40" fmla="*/ 0 w 6635204"/>
              <a:gd name="csY40" fmla="*/ 1082736 h 649628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</a:cxnLst>
            <a:rect l="l" t="t" r="r" b="b"/>
            <a:pathLst>
              <a:path w="6635204" h="6496289" fill="none" extrusionOk="0">
                <a:moveTo>
                  <a:pt x="0" y="1082736"/>
                </a:moveTo>
                <a:cubicBezTo>
                  <a:pt x="-27443" y="453359"/>
                  <a:pt x="554688" y="-75666"/>
                  <a:pt x="1082736" y="0"/>
                </a:cubicBezTo>
                <a:cubicBezTo>
                  <a:pt x="1089258" y="-963"/>
                  <a:pt x="1100980" y="-825"/>
                  <a:pt x="1105867" y="0"/>
                </a:cubicBezTo>
                <a:lnTo>
                  <a:pt x="1105867" y="0"/>
                </a:lnTo>
                <a:cubicBezTo>
                  <a:pt x="1231792" y="1295"/>
                  <a:pt x="1459347" y="21915"/>
                  <a:pt x="1625625" y="0"/>
                </a:cubicBezTo>
                <a:cubicBezTo>
                  <a:pt x="1791903" y="-21915"/>
                  <a:pt x="2062025" y="3520"/>
                  <a:pt x="2178558" y="0"/>
                </a:cubicBezTo>
                <a:cubicBezTo>
                  <a:pt x="2295091" y="-3520"/>
                  <a:pt x="2632018" y="14085"/>
                  <a:pt x="2764668" y="0"/>
                </a:cubicBezTo>
                <a:cubicBezTo>
                  <a:pt x="3011713" y="26406"/>
                  <a:pt x="3153623" y="24063"/>
                  <a:pt x="3517374" y="0"/>
                </a:cubicBezTo>
                <a:cubicBezTo>
                  <a:pt x="3881125" y="-24063"/>
                  <a:pt x="4095567" y="27581"/>
                  <a:pt x="4270080" y="0"/>
                </a:cubicBezTo>
                <a:cubicBezTo>
                  <a:pt x="4444593" y="-27581"/>
                  <a:pt x="5006616" y="4214"/>
                  <a:pt x="5552468" y="0"/>
                </a:cubicBezTo>
                <a:cubicBezTo>
                  <a:pt x="6008912" y="37229"/>
                  <a:pt x="6610980" y="557930"/>
                  <a:pt x="6635204" y="1082736"/>
                </a:cubicBezTo>
                <a:cubicBezTo>
                  <a:pt x="6635204" y="1082726"/>
                  <a:pt x="6635203" y="1082722"/>
                  <a:pt x="6635204" y="1082715"/>
                </a:cubicBezTo>
                <a:lnTo>
                  <a:pt x="6635204" y="1082715"/>
                </a:lnTo>
                <a:cubicBezTo>
                  <a:pt x="6635845" y="1321062"/>
                  <a:pt x="6658613" y="1431799"/>
                  <a:pt x="6635204" y="1624072"/>
                </a:cubicBezTo>
                <a:cubicBezTo>
                  <a:pt x="6611795" y="1816345"/>
                  <a:pt x="6652971" y="2011012"/>
                  <a:pt x="6635204" y="2197911"/>
                </a:cubicBezTo>
                <a:cubicBezTo>
                  <a:pt x="6617437" y="2384810"/>
                  <a:pt x="6624743" y="2487729"/>
                  <a:pt x="6635204" y="2706787"/>
                </a:cubicBezTo>
                <a:cubicBezTo>
                  <a:pt x="6636315" y="2978530"/>
                  <a:pt x="6663755" y="3116880"/>
                  <a:pt x="6635204" y="3329343"/>
                </a:cubicBezTo>
                <a:cubicBezTo>
                  <a:pt x="6606653" y="3541806"/>
                  <a:pt x="6605429" y="3776681"/>
                  <a:pt x="6635204" y="3978967"/>
                </a:cubicBezTo>
                <a:cubicBezTo>
                  <a:pt x="6664979" y="4181253"/>
                  <a:pt x="6652836" y="4464809"/>
                  <a:pt x="6635204" y="4682726"/>
                </a:cubicBezTo>
                <a:cubicBezTo>
                  <a:pt x="6617572" y="4900643"/>
                  <a:pt x="6609474" y="5106945"/>
                  <a:pt x="6635204" y="5413553"/>
                </a:cubicBezTo>
                <a:cubicBezTo>
                  <a:pt x="6568112" y="6003450"/>
                  <a:pt x="6121753" y="6505953"/>
                  <a:pt x="5552468" y="6496289"/>
                </a:cubicBezTo>
                <a:cubicBezTo>
                  <a:pt x="5350430" y="6498541"/>
                  <a:pt x="5074836" y="6506716"/>
                  <a:pt x="4911274" y="6496289"/>
                </a:cubicBezTo>
                <a:cubicBezTo>
                  <a:pt x="4747712" y="6485862"/>
                  <a:pt x="4584977" y="6483154"/>
                  <a:pt x="4270080" y="6496289"/>
                </a:cubicBezTo>
                <a:cubicBezTo>
                  <a:pt x="3955183" y="6509424"/>
                  <a:pt x="3847266" y="6522969"/>
                  <a:pt x="3517374" y="6496289"/>
                </a:cubicBezTo>
                <a:cubicBezTo>
                  <a:pt x="3187482" y="6469609"/>
                  <a:pt x="3001762" y="6531552"/>
                  <a:pt x="2764668" y="6496289"/>
                </a:cubicBezTo>
                <a:cubicBezTo>
                  <a:pt x="2527676" y="6475849"/>
                  <a:pt x="2463384" y="6488179"/>
                  <a:pt x="2211734" y="6496289"/>
                </a:cubicBezTo>
                <a:cubicBezTo>
                  <a:pt x="1960084" y="6504399"/>
                  <a:pt x="1893559" y="6473069"/>
                  <a:pt x="1708565" y="6496289"/>
                </a:cubicBezTo>
                <a:cubicBezTo>
                  <a:pt x="1523571" y="6519509"/>
                  <a:pt x="1366409" y="6475595"/>
                  <a:pt x="1105867" y="6496289"/>
                </a:cubicBezTo>
                <a:lnTo>
                  <a:pt x="1105867" y="6496289"/>
                </a:lnTo>
                <a:cubicBezTo>
                  <a:pt x="1094971" y="6496226"/>
                  <a:pt x="1088130" y="6497119"/>
                  <a:pt x="1082736" y="6496289"/>
                </a:cubicBezTo>
                <a:cubicBezTo>
                  <a:pt x="453398" y="6474975"/>
                  <a:pt x="131070" y="6022174"/>
                  <a:pt x="0" y="5413553"/>
                </a:cubicBezTo>
                <a:cubicBezTo>
                  <a:pt x="5881" y="5162920"/>
                  <a:pt x="-21346" y="4924001"/>
                  <a:pt x="0" y="4790997"/>
                </a:cubicBezTo>
                <a:cubicBezTo>
                  <a:pt x="21346" y="4657993"/>
                  <a:pt x="-26124" y="4392925"/>
                  <a:pt x="0" y="4195508"/>
                </a:cubicBezTo>
                <a:cubicBezTo>
                  <a:pt x="26124" y="3998091"/>
                  <a:pt x="12233" y="3697066"/>
                  <a:pt x="0" y="3518817"/>
                </a:cubicBezTo>
                <a:cubicBezTo>
                  <a:pt x="-12233" y="3340568"/>
                  <a:pt x="-38154" y="2953846"/>
                  <a:pt x="0" y="2706787"/>
                </a:cubicBezTo>
                <a:cubicBezTo>
                  <a:pt x="-217825" y="2520737"/>
                  <a:pt x="-316146" y="2471650"/>
                  <a:pt x="-561784" y="2316317"/>
                </a:cubicBezTo>
                <a:cubicBezTo>
                  <a:pt x="-807422" y="2160984"/>
                  <a:pt x="-951787" y="2085485"/>
                  <a:pt x="-1146497" y="1909909"/>
                </a:cubicBezTo>
                <a:cubicBezTo>
                  <a:pt x="-959466" y="1789294"/>
                  <a:pt x="-836353" y="1712455"/>
                  <a:pt x="-741401" y="1617634"/>
                </a:cubicBezTo>
                <a:cubicBezTo>
                  <a:pt x="-646449" y="1522813"/>
                  <a:pt x="-445795" y="1411958"/>
                  <a:pt x="-359236" y="1341902"/>
                </a:cubicBezTo>
                <a:cubicBezTo>
                  <a:pt x="-272677" y="1271846"/>
                  <a:pt x="-130910" y="1169990"/>
                  <a:pt x="0" y="1082715"/>
                </a:cubicBezTo>
                <a:cubicBezTo>
                  <a:pt x="1" y="1082720"/>
                  <a:pt x="1" y="1082727"/>
                  <a:pt x="0" y="1082736"/>
                </a:cubicBezTo>
                <a:close/>
              </a:path>
              <a:path w="6635204" h="6496289" stroke="0" extrusionOk="0">
                <a:moveTo>
                  <a:pt x="0" y="1082736"/>
                </a:moveTo>
                <a:cubicBezTo>
                  <a:pt x="-75817" y="437991"/>
                  <a:pt x="376593" y="40596"/>
                  <a:pt x="1082736" y="0"/>
                </a:cubicBezTo>
                <a:cubicBezTo>
                  <a:pt x="1093644" y="-767"/>
                  <a:pt x="1096114" y="-633"/>
                  <a:pt x="1105867" y="0"/>
                </a:cubicBezTo>
                <a:lnTo>
                  <a:pt x="1105867" y="0"/>
                </a:lnTo>
                <a:cubicBezTo>
                  <a:pt x="1243182" y="240"/>
                  <a:pt x="1464415" y="-10290"/>
                  <a:pt x="1642213" y="0"/>
                </a:cubicBezTo>
                <a:cubicBezTo>
                  <a:pt x="1820011" y="10290"/>
                  <a:pt x="2027044" y="2262"/>
                  <a:pt x="2178558" y="0"/>
                </a:cubicBezTo>
                <a:cubicBezTo>
                  <a:pt x="2330072" y="-2262"/>
                  <a:pt x="2533315" y="23658"/>
                  <a:pt x="2764668" y="0"/>
                </a:cubicBezTo>
                <a:cubicBezTo>
                  <a:pt x="3055917" y="11778"/>
                  <a:pt x="3232428" y="9552"/>
                  <a:pt x="3405862" y="0"/>
                </a:cubicBezTo>
                <a:cubicBezTo>
                  <a:pt x="3579296" y="-9552"/>
                  <a:pt x="3836850" y="17573"/>
                  <a:pt x="4102812" y="0"/>
                </a:cubicBezTo>
                <a:cubicBezTo>
                  <a:pt x="4368774" y="-17573"/>
                  <a:pt x="4479597" y="16536"/>
                  <a:pt x="4744006" y="0"/>
                </a:cubicBezTo>
                <a:cubicBezTo>
                  <a:pt x="5008415" y="-16536"/>
                  <a:pt x="5356183" y="5298"/>
                  <a:pt x="5552468" y="0"/>
                </a:cubicBezTo>
                <a:cubicBezTo>
                  <a:pt x="6175577" y="20552"/>
                  <a:pt x="6686211" y="560686"/>
                  <a:pt x="6635204" y="1082736"/>
                </a:cubicBezTo>
                <a:cubicBezTo>
                  <a:pt x="6635205" y="1082729"/>
                  <a:pt x="6635204" y="1082724"/>
                  <a:pt x="6635204" y="1082715"/>
                </a:cubicBezTo>
                <a:lnTo>
                  <a:pt x="6635204" y="1082715"/>
                </a:lnTo>
                <a:cubicBezTo>
                  <a:pt x="6610899" y="1253184"/>
                  <a:pt x="6617362" y="1365647"/>
                  <a:pt x="6635204" y="1624072"/>
                </a:cubicBezTo>
                <a:cubicBezTo>
                  <a:pt x="6653046" y="1882497"/>
                  <a:pt x="6610062" y="1967113"/>
                  <a:pt x="6635204" y="2132948"/>
                </a:cubicBezTo>
                <a:cubicBezTo>
                  <a:pt x="6660346" y="2298783"/>
                  <a:pt x="6656073" y="2521771"/>
                  <a:pt x="6635204" y="2706787"/>
                </a:cubicBezTo>
                <a:cubicBezTo>
                  <a:pt x="6653173" y="3033016"/>
                  <a:pt x="6605450" y="3157934"/>
                  <a:pt x="6635204" y="3437614"/>
                </a:cubicBezTo>
                <a:cubicBezTo>
                  <a:pt x="6664958" y="3717294"/>
                  <a:pt x="6610441" y="3865939"/>
                  <a:pt x="6635204" y="4033102"/>
                </a:cubicBezTo>
                <a:cubicBezTo>
                  <a:pt x="6659967" y="4200265"/>
                  <a:pt x="6652477" y="4395609"/>
                  <a:pt x="6635204" y="4655659"/>
                </a:cubicBezTo>
                <a:cubicBezTo>
                  <a:pt x="6617931" y="4915709"/>
                  <a:pt x="6615875" y="5059577"/>
                  <a:pt x="6635204" y="5413553"/>
                </a:cubicBezTo>
                <a:cubicBezTo>
                  <a:pt x="6625569" y="6026828"/>
                  <a:pt x="6045470" y="6501887"/>
                  <a:pt x="5552468" y="6496289"/>
                </a:cubicBezTo>
                <a:cubicBezTo>
                  <a:pt x="5235070" y="6492170"/>
                  <a:pt x="5111681" y="6490145"/>
                  <a:pt x="4911274" y="6496289"/>
                </a:cubicBezTo>
                <a:cubicBezTo>
                  <a:pt x="4710867" y="6502433"/>
                  <a:pt x="4443701" y="6468602"/>
                  <a:pt x="4242202" y="6496289"/>
                </a:cubicBezTo>
                <a:cubicBezTo>
                  <a:pt x="4040703" y="6523976"/>
                  <a:pt x="3854590" y="6518258"/>
                  <a:pt x="3628886" y="6496289"/>
                </a:cubicBezTo>
                <a:cubicBezTo>
                  <a:pt x="3403182" y="6474320"/>
                  <a:pt x="3163451" y="6533047"/>
                  <a:pt x="2764668" y="6496289"/>
                </a:cubicBezTo>
                <a:cubicBezTo>
                  <a:pt x="2640219" y="6502135"/>
                  <a:pt x="2455948" y="6473479"/>
                  <a:pt x="2195146" y="6496289"/>
                </a:cubicBezTo>
                <a:cubicBezTo>
                  <a:pt x="1934344" y="6519099"/>
                  <a:pt x="1803579" y="6514906"/>
                  <a:pt x="1691977" y="6496289"/>
                </a:cubicBezTo>
                <a:cubicBezTo>
                  <a:pt x="1580375" y="6477672"/>
                  <a:pt x="1276180" y="6497931"/>
                  <a:pt x="1105867" y="6496289"/>
                </a:cubicBezTo>
                <a:lnTo>
                  <a:pt x="1105867" y="6496289"/>
                </a:lnTo>
                <a:cubicBezTo>
                  <a:pt x="1095454" y="6495881"/>
                  <a:pt x="1092055" y="6497068"/>
                  <a:pt x="1082736" y="6496289"/>
                </a:cubicBezTo>
                <a:cubicBezTo>
                  <a:pt x="503013" y="6464593"/>
                  <a:pt x="-20079" y="6003835"/>
                  <a:pt x="0" y="5413553"/>
                </a:cubicBezTo>
                <a:cubicBezTo>
                  <a:pt x="-28941" y="5183937"/>
                  <a:pt x="-9895" y="5085661"/>
                  <a:pt x="0" y="4763929"/>
                </a:cubicBezTo>
                <a:cubicBezTo>
                  <a:pt x="9895" y="4442197"/>
                  <a:pt x="-16359" y="4424698"/>
                  <a:pt x="0" y="4141373"/>
                </a:cubicBezTo>
                <a:cubicBezTo>
                  <a:pt x="16359" y="3858048"/>
                  <a:pt x="-15020" y="3646581"/>
                  <a:pt x="0" y="3437614"/>
                </a:cubicBezTo>
                <a:cubicBezTo>
                  <a:pt x="15020" y="3228647"/>
                  <a:pt x="-24981" y="3069296"/>
                  <a:pt x="0" y="2706787"/>
                </a:cubicBezTo>
                <a:cubicBezTo>
                  <a:pt x="-242574" y="2546141"/>
                  <a:pt x="-420023" y="2396713"/>
                  <a:pt x="-538854" y="2332254"/>
                </a:cubicBezTo>
                <a:cubicBezTo>
                  <a:pt x="-657685" y="2267795"/>
                  <a:pt x="-940085" y="2091815"/>
                  <a:pt x="-1146497" y="1909909"/>
                </a:cubicBezTo>
                <a:cubicBezTo>
                  <a:pt x="-1032839" y="1852717"/>
                  <a:pt x="-935474" y="1732737"/>
                  <a:pt x="-752866" y="1625906"/>
                </a:cubicBezTo>
                <a:cubicBezTo>
                  <a:pt x="-570258" y="1519074"/>
                  <a:pt x="-553244" y="1468540"/>
                  <a:pt x="-405096" y="1374990"/>
                </a:cubicBezTo>
                <a:cubicBezTo>
                  <a:pt x="-256948" y="1281441"/>
                  <a:pt x="-95464" y="1123813"/>
                  <a:pt x="0" y="1082715"/>
                </a:cubicBezTo>
                <a:cubicBezTo>
                  <a:pt x="-1" y="1082722"/>
                  <a:pt x="0" y="1082727"/>
                  <a:pt x="0" y="1082736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>
                      <a:gd name="adj1" fmla="val -67279"/>
                      <a:gd name="adj2" fmla="val -20600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rmAutofit/>
          </a:bodyPr>
          <a:lstStyle/>
          <a:p>
            <a:pPr lvl="0">
              <a:defRPr/>
            </a:pPr>
            <a:r>
              <a:rPr lang="hr-HR" sz="2800" b="1" dirty="0">
                <a:solidFill>
                  <a:srgbClr val="C00000"/>
                </a:solidFill>
                <a:latin typeface="High Tower Text" panose="02040502050506030303" pitchFamily="18" charset="0"/>
              </a:rPr>
              <a:t>Pada noć…</a:t>
            </a:r>
          </a:p>
          <a:p>
            <a:pPr lvl="0">
              <a:defRPr/>
            </a:pPr>
            <a:endParaRPr lang="hr-HR" sz="2800" b="1" dirty="0">
              <a:solidFill>
                <a:schemeClr val="tx1"/>
              </a:solidFill>
              <a:latin typeface="High Tower Text" panose="02040502050506030303" pitchFamily="18" charset="0"/>
            </a:endParaRP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hr-HR" sz="2800" dirty="0">
                <a:solidFill>
                  <a:schemeClr val="tx1"/>
                </a:solidFill>
                <a:latin typeface="High Tower Text" panose="02040502050506030303" pitchFamily="18" charset="0"/>
              </a:rPr>
              <a:t>AZTN može zapečatiti prostorije, spremnike, dokumentaciju preko noći i nastaviti pretragu sutra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hr-HR" sz="2800" dirty="0">
                <a:solidFill>
                  <a:schemeClr val="tx1"/>
                </a:solidFill>
                <a:latin typeface="High Tower Text" panose="02040502050506030303" pitchFamily="18" charset="0"/>
              </a:rPr>
              <a:t>Uklanjanje ili oštećivanje službenog pečata je strogo kažnjivo </a:t>
            </a:r>
          </a:p>
          <a:p>
            <a:pPr lvl="0">
              <a:defRPr/>
            </a:pPr>
            <a:endParaRPr lang="hr-HR" sz="2800" b="1" dirty="0">
              <a:solidFill>
                <a:srgbClr val="C00000"/>
              </a:solidFill>
              <a:latin typeface="High Tower Text" panose="02040502050506030303" pitchFamily="18" charset="0"/>
            </a:endParaRPr>
          </a:p>
          <a:p>
            <a:pPr lvl="0">
              <a:defRPr/>
            </a:pPr>
            <a:r>
              <a:rPr lang="hr-HR" sz="2800" b="1" dirty="0" err="1">
                <a:solidFill>
                  <a:srgbClr val="C00000"/>
                </a:solidFill>
                <a:latin typeface="High Tower Text" panose="02040502050506030303" pitchFamily="18" charset="0"/>
              </a:rPr>
              <a:t>Tips</a:t>
            </a:r>
            <a:r>
              <a:rPr lang="hr-HR" sz="2800" b="1" dirty="0">
                <a:solidFill>
                  <a:srgbClr val="C00000"/>
                </a:solidFill>
                <a:latin typeface="High Tower Text" panose="02040502050506030303" pitchFamily="18" charset="0"/>
              </a:rPr>
              <a:t> and </a:t>
            </a:r>
            <a:r>
              <a:rPr lang="hr-HR" sz="2800" b="1" dirty="0" err="1">
                <a:solidFill>
                  <a:srgbClr val="C00000"/>
                </a:solidFill>
                <a:latin typeface="High Tower Text" panose="02040502050506030303" pitchFamily="18" charset="0"/>
              </a:rPr>
              <a:t>tricks</a:t>
            </a:r>
            <a:r>
              <a:rPr lang="hr-HR" sz="2800" b="1" dirty="0">
                <a:solidFill>
                  <a:srgbClr val="C00000"/>
                </a:solidFill>
                <a:latin typeface="High Tower Text" panose="02040502050506030303" pitchFamily="18" charset="0"/>
              </a:rPr>
              <a:t>:</a:t>
            </a:r>
          </a:p>
          <a:p>
            <a:pPr lvl="0">
              <a:defRPr/>
            </a:pPr>
            <a:endParaRPr lang="hr-HR" sz="2800" dirty="0">
              <a:solidFill>
                <a:schemeClr val="tx1"/>
              </a:solidFill>
              <a:latin typeface="High Tower Text" panose="0204050205050603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hr-HR" sz="2800" dirty="0">
                <a:solidFill>
                  <a:schemeClr val="tx1"/>
                </a:solidFill>
                <a:latin typeface="High Tower Text" panose="02040502050506030303" pitchFamily="18" charset="0"/>
              </a:rPr>
              <a:t>Upozorite noćne službe na pečate (npr. službu održavanja, noćni </a:t>
            </a:r>
            <a:r>
              <a:rPr lang="hr-HR" sz="2800" dirty="0" err="1">
                <a:solidFill>
                  <a:schemeClr val="tx1"/>
                </a:solidFill>
                <a:latin typeface="High Tower Text" panose="02040502050506030303" pitchFamily="18" charset="0"/>
              </a:rPr>
              <a:t>security</a:t>
            </a:r>
            <a:r>
              <a:rPr lang="hr-HR" sz="2800" dirty="0">
                <a:solidFill>
                  <a:schemeClr val="tx1"/>
                </a:solidFill>
                <a:latin typeface="High Tower Text" panose="02040502050506030303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93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5308</TotalTime>
  <Words>1041</Words>
  <Application>Microsoft Office PowerPoint</Application>
  <PresentationFormat>Widescreen</PresentationFormat>
  <Paragraphs>165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High Tower Text</vt:lpstr>
      <vt:lpstr>Wingdings</vt:lpstr>
      <vt:lpstr>Office Theme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 Mucalo</dc:creator>
  <cp:lastModifiedBy>Dunja Simunic Mehdin</cp:lastModifiedBy>
  <cp:revision>317</cp:revision>
  <cp:lastPrinted>2025-10-06T08:14:41Z</cp:lastPrinted>
  <dcterms:created xsi:type="dcterms:W3CDTF">2019-11-28T08:29:21Z</dcterms:created>
  <dcterms:modified xsi:type="dcterms:W3CDTF">2026-05-18T08:10:58Z</dcterms:modified>
</cp:coreProperties>
</file>